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9"/>
  </p:notesMasterIdLst>
  <p:handoutMasterIdLst>
    <p:handoutMasterId r:id="rId10"/>
  </p:handoutMasterIdLst>
  <p:sldIdLst>
    <p:sldId id="452" r:id="rId3"/>
    <p:sldId id="337" r:id="rId4"/>
    <p:sldId id="455" r:id="rId5"/>
    <p:sldId id="456" r:id="rId6"/>
    <p:sldId id="457" r:id="rId7"/>
    <p:sldId id="458" r:id="rId8"/>
  </p:sldIdLst>
  <p:sldSz cx="9144000" cy="6858000" type="screen4x3"/>
  <p:notesSz cx="6865938" cy="9996488"/>
  <p:defaultTextStyle>
    <a:defPPr>
      <a:defRPr lang="ja-JP"/>
    </a:defPPr>
    <a:lvl1pPr algn="l" rtl="0" fontAlgn="base">
      <a:spcBef>
        <a:spcPct val="0"/>
      </a:spcBef>
      <a:spcAft>
        <a:spcPct val="0"/>
      </a:spcAft>
      <a:defRPr kumimoji="1" sz="2400" kern="1200">
        <a:solidFill>
          <a:schemeClr val="tx1"/>
        </a:solidFill>
        <a:latin typeface="Times New Roman" pitchFamily="18" charset="0"/>
        <a:ea typeface="ＭＳ Ｐゴシック" charset="-128"/>
        <a:cs typeface="+mn-cs"/>
      </a:defRPr>
    </a:lvl1pPr>
    <a:lvl2pPr marL="457200" algn="l" rtl="0" fontAlgn="base">
      <a:spcBef>
        <a:spcPct val="0"/>
      </a:spcBef>
      <a:spcAft>
        <a:spcPct val="0"/>
      </a:spcAft>
      <a:defRPr kumimoji="1" sz="2400" kern="1200">
        <a:solidFill>
          <a:schemeClr val="tx1"/>
        </a:solidFill>
        <a:latin typeface="Times New Roman" pitchFamily="18" charset="0"/>
        <a:ea typeface="ＭＳ Ｐゴシック" charset="-128"/>
        <a:cs typeface="+mn-cs"/>
      </a:defRPr>
    </a:lvl2pPr>
    <a:lvl3pPr marL="914400" algn="l" rtl="0" fontAlgn="base">
      <a:spcBef>
        <a:spcPct val="0"/>
      </a:spcBef>
      <a:spcAft>
        <a:spcPct val="0"/>
      </a:spcAft>
      <a:defRPr kumimoji="1" sz="2400" kern="1200">
        <a:solidFill>
          <a:schemeClr val="tx1"/>
        </a:solidFill>
        <a:latin typeface="Times New Roman" pitchFamily="18" charset="0"/>
        <a:ea typeface="ＭＳ Ｐゴシック" charset="-128"/>
        <a:cs typeface="+mn-cs"/>
      </a:defRPr>
    </a:lvl3pPr>
    <a:lvl4pPr marL="1371600" algn="l" rtl="0" fontAlgn="base">
      <a:spcBef>
        <a:spcPct val="0"/>
      </a:spcBef>
      <a:spcAft>
        <a:spcPct val="0"/>
      </a:spcAft>
      <a:defRPr kumimoji="1" sz="2400" kern="1200">
        <a:solidFill>
          <a:schemeClr val="tx1"/>
        </a:solidFill>
        <a:latin typeface="Times New Roman" pitchFamily="18" charset="0"/>
        <a:ea typeface="ＭＳ Ｐゴシック" charset="-128"/>
        <a:cs typeface="+mn-cs"/>
      </a:defRPr>
    </a:lvl4pPr>
    <a:lvl5pPr marL="1828800" algn="l" rtl="0" fontAlgn="base">
      <a:spcBef>
        <a:spcPct val="0"/>
      </a:spcBef>
      <a:spcAft>
        <a:spcPct val="0"/>
      </a:spcAft>
      <a:defRPr kumimoji="1" sz="2400" kern="1200">
        <a:solidFill>
          <a:schemeClr val="tx1"/>
        </a:solidFill>
        <a:latin typeface="Times New Roman" pitchFamily="18" charset="0"/>
        <a:ea typeface="ＭＳ Ｐゴシック" charset="-128"/>
        <a:cs typeface="+mn-cs"/>
      </a:defRPr>
    </a:lvl5pPr>
    <a:lvl6pPr marL="2286000" algn="l" defTabSz="914400" rtl="0" eaLnBrk="1" latinLnBrk="0" hangingPunct="1">
      <a:defRPr kumimoji="1" sz="2400" kern="1200">
        <a:solidFill>
          <a:schemeClr val="tx1"/>
        </a:solidFill>
        <a:latin typeface="Times New Roman" pitchFamily="18" charset="0"/>
        <a:ea typeface="ＭＳ Ｐゴシック" charset="-128"/>
        <a:cs typeface="+mn-cs"/>
      </a:defRPr>
    </a:lvl6pPr>
    <a:lvl7pPr marL="2743200" algn="l" defTabSz="914400" rtl="0" eaLnBrk="1" latinLnBrk="0" hangingPunct="1">
      <a:defRPr kumimoji="1" sz="2400" kern="1200">
        <a:solidFill>
          <a:schemeClr val="tx1"/>
        </a:solidFill>
        <a:latin typeface="Times New Roman" pitchFamily="18" charset="0"/>
        <a:ea typeface="ＭＳ Ｐゴシック" charset="-128"/>
        <a:cs typeface="+mn-cs"/>
      </a:defRPr>
    </a:lvl7pPr>
    <a:lvl8pPr marL="3200400" algn="l" defTabSz="914400" rtl="0" eaLnBrk="1" latinLnBrk="0" hangingPunct="1">
      <a:defRPr kumimoji="1" sz="2400" kern="1200">
        <a:solidFill>
          <a:schemeClr val="tx1"/>
        </a:solidFill>
        <a:latin typeface="Times New Roman" pitchFamily="18" charset="0"/>
        <a:ea typeface="ＭＳ Ｐゴシック" charset="-128"/>
        <a:cs typeface="+mn-cs"/>
      </a:defRPr>
    </a:lvl8pPr>
    <a:lvl9pPr marL="3657600" algn="l" defTabSz="914400" rtl="0" eaLnBrk="1" latinLnBrk="0" hangingPunct="1">
      <a:defRPr kumimoji="1" sz="2400" kern="1200">
        <a:solidFill>
          <a:schemeClr val="tx1"/>
        </a:solidFill>
        <a:latin typeface="Times New Roman" pitchFamily="18"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48" userDrawn="1">
          <p15:clr>
            <a:srgbClr val="A4A3A4"/>
          </p15:clr>
        </p15:guide>
        <p15:guide id="2" pos="216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0066FF"/>
    <a:srgbClr val="000099"/>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DCAF9ED-07DC-4A11-8D7F-57B35C25682E}" styleName="中間スタイル 1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C7853C-536D-4A76-A0AE-DD22124D55A5}" styleName="テーマ スタイル 1 - アクセント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000" autoAdjust="0"/>
    <p:restoredTop sz="97535" autoAdjust="0"/>
  </p:normalViewPr>
  <p:slideViewPr>
    <p:cSldViewPr>
      <p:cViewPr varScale="1">
        <p:scale>
          <a:sx n="69" d="100"/>
          <a:sy n="69" d="100"/>
        </p:scale>
        <p:origin x="1560" y="66"/>
      </p:cViewPr>
      <p:guideLst>
        <p:guide orient="horz" pos="2160"/>
        <p:guide pos="2880"/>
      </p:guideLst>
    </p:cSldViewPr>
  </p:slideViewPr>
  <p:outlineViewPr>
    <p:cViewPr>
      <p:scale>
        <a:sx n="33" d="100"/>
        <a:sy n="33" d="100"/>
      </p:scale>
      <p:origin x="0" y="2016"/>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52" d="100"/>
          <a:sy n="52" d="100"/>
        </p:scale>
        <p:origin x="-2946" y="-108"/>
      </p:cViewPr>
      <p:guideLst>
        <p:guide orient="horz" pos="3148"/>
        <p:guide pos="216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hdr" sz="quarter"/>
          </p:nvPr>
        </p:nvSpPr>
        <p:spPr bwMode="auto">
          <a:xfrm>
            <a:off x="2" y="2"/>
            <a:ext cx="2975833" cy="500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51" tIns="46426" rIns="92851" bIns="46426" numCol="1" anchor="t" anchorCtr="0" compatLnSpc="1">
            <a:prstTxWarp prst="textNoShape">
              <a:avLst/>
            </a:prstTxWarp>
          </a:bodyPr>
          <a:lstStyle>
            <a:lvl1pPr defTabSz="927984">
              <a:defRPr sz="1200">
                <a:latin typeface="Times New Roman" pitchFamily="18" charset="0"/>
                <a:ea typeface="ＭＳ Ｐゴシック" charset="-128"/>
              </a:defRPr>
            </a:lvl1pPr>
          </a:lstStyle>
          <a:p>
            <a:pPr>
              <a:defRPr/>
            </a:pPr>
            <a:endParaRPr lang="en-US" altLang="ja-JP" dirty="0"/>
          </a:p>
        </p:txBody>
      </p:sp>
      <p:sp>
        <p:nvSpPr>
          <p:cNvPr id="14339" name="Rectangle 1027"/>
          <p:cNvSpPr>
            <a:spLocks noGrp="1" noChangeArrowheads="1"/>
          </p:cNvSpPr>
          <p:nvPr>
            <p:ph type="dt" sz="quarter" idx="1"/>
          </p:nvPr>
        </p:nvSpPr>
        <p:spPr bwMode="auto">
          <a:xfrm>
            <a:off x="3890106" y="2"/>
            <a:ext cx="2975833" cy="500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51" tIns="46426" rIns="92851" bIns="46426" numCol="1" anchor="t" anchorCtr="0" compatLnSpc="1">
            <a:prstTxWarp prst="textNoShape">
              <a:avLst/>
            </a:prstTxWarp>
          </a:bodyPr>
          <a:lstStyle>
            <a:lvl1pPr algn="r" defTabSz="927984">
              <a:defRPr sz="1200">
                <a:latin typeface="Times New Roman" pitchFamily="18" charset="0"/>
                <a:ea typeface="ＭＳ Ｐゴシック" charset="-128"/>
              </a:defRPr>
            </a:lvl1pPr>
          </a:lstStyle>
          <a:p>
            <a:pPr>
              <a:defRPr/>
            </a:pPr>
            <a:fld id="{52BBBAED-BA41-4BD2-AE14-F990390387AD}" type="datetime8">
              <a:rPr lang="ja-JP" altLang="en-US" smtClean="0"/>
              <a:t>19/4/8 15時9分</a:t>
            </a:fld>
            <a:endParaRPr lang="en-US" altLang="ja-JP" dirty="0"/>
          </a:p>
        </p:txBody>
      </p:sp>
      <p:sp>
        <p:nvSpPr>
          <p:cNvPr id="14340" name="Rectangle 1028"/>
          <p:cNvSpPr>
            <a:spLocks noGrp="1" noChangeArrowheads="1"/>
          </p:cNvSpPr>
          <p:nvPr>
            <p:ph type="ftr" sz="quarter" idx="2"/>
          </p:nvPr>
        </p:nvSpPr>
        <p:spPr bwMode="auto">
          <a:xfrm>
            <a:off x="2" y="9496263"/>
            <a:ext cx="2975833" cy="500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51" tIns="46426" rIns="92851" bIns="46426" numCol="1" anchor="b" anchorCtr="0" compatLnSpc="1">
            <a:prstTxWarp prst="textNoShape">
              <a:avLst/>
            </a:prstTxWarp>
          </a:bodyPr>
          <a:lstStyle>
            <a:lvl1pPr defTabSz="927984">
              <a:defRPr sz="1200">
                <a:latin typeface="Times New Roman" pitchFamily="18" charset="0"/>
                <a:ea typeface="ＭＳ Ｐゴシック" charset="-128"/>
              </a:defRPr>
            </a:lvl1pPr>
          </a:lstStyle>
          <a:p>
            <a:pPr>
              <a:defRPr/>
            </a:pPr>
            <a:endParaRPr lang="en-US" altLang="ja-JP" dirty="0"/>
          </a:p>
        </p:txBody>
      </p:sp>
      <p:sp>
        <p:nvSpPr>
          <p:cNvPr id="14341" name="Rectangle 1029"/>
          <p:cNvSpPr>
            <a:spLocks noGrp="1" noChangeArrowheads="1"/>
          </p:cNvSpPr>
          <p:nvPr>
            <p:ph type="sldNum" sz="quarter" idx="3"/>
          </p:nvPr>
        </p:nvSpPr>
        <p:spPr bwMode="auto">
          <a:xfrm>
            <a:off x="3890106" y="9496263"/>
            <a:ext cx="2975833" cy="500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51" tIns="46426" rIns="92851" bIns="46426" numCol="1" anchor="b" anchorCtr="0" compatLnSpc="1">
            <a:prstTxWarp prst="textNoShape">
              <a:avLst/>
            </a:prstTxWarp>
          </a:bodyPr>
          <a:lstStyle>
            <a:lvl1pPr algn="r" defTabSz="927984">
              <a:defRPr sz="1200">
                <a:latin typeface="Times New Roman" pitchFamily="18" charset="0"/>
                <a:ea typeface="ＭＳ Ｐゴシック" charset="-128"/>
              </a:defRPr>
            </a:lvl1pPr>
          </a:lstStyle>
          <a:p>
            <a:pPr>
              <a:defRPr/>
            </a:pPr>
            <a:fld id="{909E38D5-CE0B-4513-8FB1-43C8A7745D3B}" type="slidenum">
              <a:rPr lang="en-US" altLang="ja-JP"/>
              <a:pPr>
                <a:defRPr/>
              </a:pPr>
              <a:t>‹#›</a:t>
            </a:fld>
            <a:endParaRPr lang="en-US" altLang="ja-JP" dirty="0"/>
          </a:p>
        </p:txBody>
      </p:sp>
    </p:spTree>
    <p:extLst>
      <p:ext uri="{BB962C8B-B14F-4D97-AF65-F5344CB8AC3E}">
        <p14:creationId xmlns:p14="http://schemas.microsoft.com/office/powerpoint/2010/main" val="231000343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2" y="2"/>
            <a:ext cx="2975833" cy="500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51" tIns="46426" rIns="92851" bIns="46426" numCol="1" anchor="t" anchorCtr="0" compatLnSpc="1">
            <a:prstTxWarp prst="textNoShape">
              <a:avLst/>
            </a:prstTxWarp>
          </a:bodyPr>
          <a:lstStyle>
            <a:lvl1pPr defTabSz="927984">
              <a:defRPr sz="1200">
                <a:latin typeface="Times New Roman" pitchFamily="18" charset="0"/>
                <a:ea typeface="ＭＳ Ｐゴシック" charset="-128"/>
              </a:defRPr>
            </a:lvl1pPr>
          </a:lstStyle>
          <a:p>
            <a:pPr>
              <a:defRPr/>
            </a:pPr>
            <a:endParaRPr lang="en-US" altLang="ja-JP" dirty="0"/>
          </a:p>
        </p:txBody>
      </p:sp>
      <p:sp>
        <p:nvSpPr>
          <p:cNvPr id="4099" name="Rectangle 3"/>
          <p:cNvSpPr>
            <a:spLocks noGrp="1" noChangeArrowheads="1"/>
          </p:cNvSpPr>
          <p:nvPr>
            <p:ph type="dt" idx="1"/>
          </p:nvPr>
        </p:nvSpPr>
        <p:spPr bwMode="auto">
          <a:xfrm>
            <a:off x="3890106" y="2"/>
            <a:ext cx="2975833" cy="500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51" tIns="46426" rIns="92851" bIns="46426" numCol="1" anchor="t" anchorCtr="0" compatLnSpc="1">
            <a:prstTxWarp prst="textNoShape">
              <a:avLst/>
            </a:prstTxWarp>
          </a:bodyPr>
          <a:lstStyle>
            <a:lvl1pPr algn="r" defTabSz="927984">
              <a:defRPr sz="1200">
                <a:latin typeface="Times New Roman" pitchFamily="18" charset="0"/>
                <a:ea typeface="ＭＳ Ｐゴシック" charset="-128"/>
              </a:defRPr>
            </a:lvl1pPr>
          </a:lstStyle>
          <a:p>
            <a:pPr>
              <a:defRPr/>
            </a:pPr>
            <a:fld id="{AB388637-7093-4F30-93AE-0FB1D263356A}" type="datetime8">
              <a:rPr lang="ja-JP" altLang="en-US" smtClean="0"/>
              <a:t>19/4/8 15時9分</a:t>
            </a:fld>
            <a:endParaRPr lang="en-US" altLang="ja-JP" dirty="0"/>
          </a:p>
        </p:txBody>
      </p:sp>
      <p:sp>
        <p:nvSpPr>
          <p:cNvPr id="15364" name="Rectangle 4"/>
          <p:cNvSpPr>
            <a:spLocks noGrp="1" noRot="1" noChangeAspect="1" noChangeArrowheads="1" noTextEdit="1"/>
          </p:cNvSpPr>
          <p:nvPr>
            <p:ph type="sldImg" idx="2"/>
          </p:nvPr>
        </p:nvSpPr>
        <p:spPr bwMode="auto">
          <a:xfrm>
            <a:off x="931863" y="749300"/>
            <a:ext cx="5002212" cy="3751263"/>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101" name="Rectangle 5"/>
          <p:cNvSpPr>
            <a:spLocks noGrp="1" noChangeArrowheads="1"/>
          </p:cNvSpPr>
          <p:nvPr>
            <p:ph type="body" sz="quarter" idx="3"/>
          </p:nvPr>
        </p:nvSpPr>
        <p:spPr bwMode="auto">
          <a:xfrm>
            <a:off x="915891" y="4748131"/>
            <a:ext cx="5034158" cy="44988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51" tIns="46426" rIns="92851" bIns="46426" numCol="1" anchor="t" anchorCtr="0" compatLnSpc="1">
            <a:prstTxWarp prst="textNoShape">
              <a:avLst/>
            </a:prstTxWarp>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4102" name="Rectangle 6"/>
          <p:cNvSpPr>
            <a:spLocks noGrp="1" noChangeArrowheads="1"/>
          </p:cNvSpPr>
          <p:nvPr>
            <p:ph type="ftr" sz="quarter" idx="4"/>
          </p:nvPr>
        </p:nvSpPr>
        <p:spPr bwMode="auto">
          <a:xfrm>
            <a:off x="2" y="9496263"/>
            <a:ext cx="2975833" cy="500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51" tIns="46426" rIns="92851" bIns="46426" numCol="1" anchor="b" anchorCtr="0" compatLnSpc="1">
            <a:prstTxWarp prst="textNoShape">
              <a:avLst/>
            </a:prstTxWarp>
          </a:bodyPr>
          <a:lstStyle>
            <a:lvl1pPr defTabSz="927984">
              <a:defRPr sz="1200">
                <a:latin typeface="Times New Roman" pitchFamily="18" charset="0"/>
                <a:ea typeface="ＭＳ Ｐゴシック" charset="-128"/>
              </a:defRPr>
            </a:lvl1pPr>
          </a:lstStyle>
          <a:p>
            <a:pPr>
              <a:defRPr/>
            </a:pPr>
            <a:endParaRPr lang="en-US" altLang="ja-JP" dirty="0"/>
          </a:p>
        </p:txBody>
      </p:sp>
      <p:sp>
        <p:nvSpPr>
          <p:cNvPr id="4103" name="Rectangle 7"/>
          <p:cNvSpPr>
            <a:spLocks noGrp="1" noChangeArrowheads="1"/>
          </p:cNvSpPr>
          <p:nvPr>
            <p:ph type="sldNum" sz="quarter" idx="5"/>
          </p:nvPr>
        </p:nvSpPr>
        <p:spPr bwMode="auto">
          <a:xfrm>
            <a:off x="3890106" y="9496263"/>
            <a:ext cx="2975833" cy="500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51" tIns="46426" rIns="92851" bIns="46426" numCol="1" anchor="b" anchorCtr="0" compatLnSpc="1">
            <a:prstTxWarp prst="textNoShape">
              <a:avLst/>
            </a:prstTxWarp>
          </a:bodyPr>
          <a:lstStyle>
            <a:lvl1pPr algn="r" defTabSz="927984">
              <a:defRPr sz="1200">
                <a:latin typeface="Times New Roman" pitchFamily="18" charset="0"/>
                <a:ea typeface="ＭＳ Ｐゴシック" charset="-128"/>
              </a:defRPr>
            </a:lvl1pPr>
          </a:lstStyle>
          <a:p>
            <a:pPr>
              <a:defRPr/>
            </a:pPr>
            <a:fld id="{223AE360-2CC3-4892-84D4-6ACAA78E12EF}" type="slidenum">
              <a:rPr lang="en-US" altLang="ja-JP"/>
              <a:pPr>
                <a:defRPr/>
              </a:pPr>
              <a:t>‹#›</a:t>
            </a:fld>
            <a:endParaRPr lang="en-US" altLang="ja-JP" dirty="0"/>
          </a:p>
        </p:txBody>
      </p:sp>
    </p:spTree>
    <p:extLst>
      <p:ext uri="{BB962C8B-B14F-4D97-AF65-F5344CB8AC3E}">
        <p14:creationId xmlns:p14="http://schemas.microsoft.com/office/powerpoint/2010/main" val="793409645"/>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kumimoji="1" sz="1200" kern="1200">
        <a:solidFill>
          <a:schemeClr val="tx1"/>
        </a:solidFill>
        <a:latin typeface="Times New Roman" pitchFamily="18" charset="0"/>
        <a:ea typeface="ＭＳ Ｐ明朝" charset="-128"/>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ＭＳ Ｐ明朝" charset="-128"/>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ＭＳ Ｐ明朝" charset="-128"/>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ＭＳ Ｐ明朝" charset="-128"/>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ＭＳ Ｐ明朝"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マスター サブタイトルの書式設定</a:t>
            </a:r>
          </a:p>
        </p:txBody>
      </p:sp>
      <p:sp>
        <p:nvSpPr>
          <p:cNvPr id="4" name="Rectangle 4"/>
          <p:cNvSpPr>
            <a:spLocks noGrp="1" noChangeArrowheads="1"/>
          </p:cNvSpPr>
          <p:nvPr>
            <p:ph type="dt" sz="half" idx="10"/>
          </p:nvPr>
        </p:nvSpPr>
        <p:spPr>
          <a:ln/>
        </p:spPr>
        <p:txBody>
          <a:bodyPr/>
          <a:lstStyle>
            <a:lvl1pPr>
              <a:defRPr/>
            </a:lvl1pPr>
          </a:lstStyle>
          <a:p>
            <a:pPr>
              <a:defRPr/>
            </a:pPr>
            <a:fld id="{3393F518-4924-4A16-B04B-13CABFFCA271}" type="datetime8">
              <a:rPr lang="ja-JP" altLang="en-US" smtClean="0"/>
              <a:t>19/4/8 15時9分</a:t>
            </a:fld>
            <a:endParaRPr lang="en-US" altLang="ja-JP"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dirty="0"/>
          </a:p>
        </p:txBody>
      </p:sp>
      <p:sp>
        <p:nvSpPr>
          <p:cNvPr id="6" name="Rectangle 6"/>
          <p:cNvSpPr>
            <a:spLocks noGrp="1" noChangeArrowheads="1"/>
          </p:cNvSpPr>
          <p:nvPr>
            <p:ph type="sldNum" sz="quarter" idx="12"/>
          </p:nvPr>
        </p:nvSpPr>
        <p:spPr>
          <a:ln/>
        </p:spPr>
        <p:txBody>
          <a:bodyPr/>
          <a:lstStyle>
            <a:lvl1pPr>
              <a:defRPr/>
            </a:lvl1pPr>
          </a:lstStyle>
          <a:p>
            <a:pPr>
              <a:defRPr/>
            </a:pPr>
            <a:fld id="{3FA725BC-02F2-4235-9FC9-9E0F8EA6626A}" type="slidenum">
              <a:rPr lang="en-US" altLang="ja-JP"/>
              <a:pPr>
                <a:defRPr/>
              </a:pPr>
              <a:t>‹#›</a:t>
            </a:fld>
            <a:endParaRPr lang="en-US" altLang="ja-JP" dirty="0"/>
          </a:p>
        </p:txBody>
      </p:sp>
    </p:spTree>
    <p:extLst>
      <p:ext uri="{BB962C8B-B14F-4D97-AF65-F5344CB8AC3E}">
        <p14:creationId xmlns:p14="http://schemas.microsoft.com/office/powerpoint/2010/main" val="33723404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fld id="{F74068FF-FFAB-4D22-81B9-39642C75D051}" type="datetime8">
              <a:rPr lang="ja-JP" altLang="en-US" smtClean="0"/>
              <a:t>19/4/8 15時9分</a:t>
            </a:fld>
            <a:endParaRPr lang="en-US" altLang="ja-JP"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dirty="0"/>
          </a:p>
        </p:txBody>
      </p:sp>
      <p:sp>
        <p:nvSpPr>
          <p:cNvPr id="6" name="Rectangle 6"/>
          <p:cNvSpPr>
            <a:spLocks noGrp="1" noChangeArrowheads="1"/>
          </p:cNvSpPr>
          <p:nvPr>
            <p:ph type="sldNum" sz="quarter" idx="12"/>
          </p:nvPr>
        </p:nvSpPr>
        <p:spPr>
          <a:ln/>
        </p:spPr>
        <p:txBody>
          <a:bodyPr/>
          <a:lstStyle>
            <a:lvl1pPr>
              <a:defRPr/>
            </a:lvl1pPr>
          </a:lstStyle>
          <a:p>
            <a:pPr>
              <a:defRPr/>
            </a:pPr>
            <a:fld id="{E5977369-7724-4DB2-8F1A-1CB0BB0ADED0}" type="slidenum">
              <a:rPr lang="en-US" altLang="ja-JP"/>
              <a:pPr>
                <a:defRPr/>
              </a:pPr>
              <a:t>‹#›</a:t>
            </a:fld>
            <a:endParaRPr lang="en-US" altLang="ja-JP" dirty="0"/>
          </a:p>
        </p:txBody>
      </p:sp>
    </p:spTree>
    <p:extLst>
      <p:ext uri="{BB962C8B-B14F-4D97-AF65-F5344CB8AC3E}">
        <p14:creationId xmlns:p14="http://schemas.microsoft.com/office/powerpoint/2010/main" val="40184455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マスター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fld id="{B1583735-5F1C-40A7-8856-AA3056818210}" type="datetime8">
              <a:rPr lang="ja-JP" altLang="en-US" smtClean="0"/>
              <a:t>19/4/8 15時9分</a:t>
            </a:fld>
            <a:endParaRPr lang="en-US" altLang="ja-JP"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dirty="0"/>
          </a:p>
        </p:txBody>
      </p:sp>
      <p:sp>
        <p:nvSpPr>
          <p:cNvPr id="6" name="Rectangle 6"/>
          <p:cNvSpPr>
            <a:spLocks noGrp="1" noChangeArrowheads="1"/>
          </p:cNvSpPr>
          <p:nvPr>
            <p:ph type="sldNum" sz="quarter" idx="12"/>
          </p:nvPr>
        </p:nvSpPr>
        <p:spPr>
          <a:ln/>
        </p:spPr>
        <p:txBody>
          <a:bodyPr/>
          <a:lstStyle>
            <a:lvl1pPr>
              <a:defRPr/>
            </a:lvl1pPr>
          </a:lstStyle>
          <a:p>
            <a:pPr>
              <a:defRPr/>
            </a:pPr>
            <a:fld id="{238847DF-6947-41DA-B7C5-138E509DB8D1}" type="slidenum">
              <a:rPr lang="en-US" altLang="ja-JP"/>
              <a:pPr>
                <a:defRPr/>
              </a:pPr>
              <a:t>‹#›</a:t>
            </a:fld>
            <a:endParaRPr lang="en-US" altLang="ja-JP" dirty="0"/>
          </a:p>
        </p:txBody>
      </p:sp>
    </p:spTree>
    <p:extLst>
      <p:ext uri="{BB962C8B-B14F-4D97-AF65-F5344CB8AC3E}">
        <p14:creationId xmlns:p14="http://schemas.microsoft.com/office/powerpoint/2010/main" val="2208308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p:cNvSpPr>
            <a:spLocks noGrp="1" noChangeArrowheads="1"/>
          </p:cNvSpPr>
          <p:nvPr>
            <p:ph type="dt" sz="half" idx="10"/>
          </p:nvPr>
        </p:nvSpPr>
        <p:spPr>
          <a:ln/>
        </p:spPr>
        <p:txBody>
          <a:bodyPr/>
          <a:lstStyle>
            <a:lvl1pPr>
              <a:defRPr/>
            </a:lvl1pPr>
          </a:lstStyle>
          <a:p>
            <a:pPr>
              <a:defRPr/>
            </a:pPr>
            <a:fld id="{A44C5DC7-40E8-474F-BB02-EB6313B58F9A}" type="datetime8">
              <a:rPr lang="ja-JP" altLang="en-US" smtClean="0"/>
              <a:t>19/4/8 15時9分</a:t>
            </a:fld>
            <a:endParaRPr lang="en-US" altLang="ja-JP"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dirty="0"/>
          </a:p>
        </p:txBody>
      </p:sp>
      <p:sp>
        <p:nvSpPr>
          <p:cNvPr id="7" name="Rectangle 6"/>
          <p:cNvSpPr>
            <a:spLocks noGrp="1" noChangeArrowheads="1"/>
          </p:cNvSpPr>
          <p:nvPr>
            <p:ph type="sldNum" sz="quarter" idx="12"/>
          </p:nvPr>
        </p:nvSpPr>
        <p:spPr>
          <a:ln/>
        </p:spPr>
        <p:txBody>
          <a:bodyPr/>
          <a:lstStyle>
            <a:lvl1pPr>
              <a:defRPr/>
            </a:lvl1pPr>
          </a:lstStyle>
          <a:p>
            <a:pPr>
              <a:defRPr/>
            </a:pPr>
            <a:fld id="{54355C9A-C629-4B2C-A473-98A02AEBDD54}" type="slidenum">
              <a:rPr lang="en-US" altLang="ja-JP"/>
              <a:pPr>
                <a:defRPr/>
              </a:pPr>
              <a:t>‹#›</a:t>
            </a:fld>
            <a:endParaRPr lang="en-US" altLang="ja-JP" dirty="0"/>
          </a:p>
        </p:txBody>
      </p:sp>
    </p:spTree>
    <p:extLst>
      <p:ext uri="{BB962C8B-B14F-4D97-AF65-F5344CB8AC3E}">
        <p14:creationId xmlns:p14="http://schemas.microsoft.com/office/powerpoint/2010/main" val="1784284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p:cNvSpPr>
            <a:spLocks noGrp="1" noChangeArrowheads="1"/>
          </p:cNvSpPr>
          <p:nvPr>
            <p:ph type="dt" sz="half" idx="10"/>
          </p:nvPr>
        </p:nvSpPr>
        <p:spPr>
          <a:ln/>
        </p:spPr>
        <p:txBody>
          <a:bodyPr/>
          <a:lstStyle>
            <a:lvl1pPr>
              <a:defRPr/>
            </a:lvl1pPr>
          </a:lstStyle>
          <a:p>
            <a:pPr>
              <a:defRPr/>
            </a:pPr>
            <a:fld id="{82ECA4DC-E928-4032-B95B-E219AAC24BD2}" type="datetime8">
              <a:rPr lang="ja-JP" altLang="en-US" smtClean="0"/>
              <a:t>19/4/8 15時9分</a:t>
            </a:fld>
            <a:endParaRPr lang="en-US" altLang="ja-JP"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dirty="0"/>
          </a:p>
        </p:txBody>
      </p:sp>
      <p:sp>
        <p:nvSpPr>
          <p:cNvPr id="9" name="Rectangle 6"/>
          <p:cNvSpPr>
            <a:spLocks noGrp="1" noChangeArrowheads="1"/>
          </p:cNvSpPr>
          <p:nvPr>
            <p:ph type="sldNum" sz="quarter" idx="12"/>
          </p:nvPr>
        </p:nvSpPr>
        <p:spPr>
          <a:ln/>
        </p:spPr>
        <p:txBody>
          <a:bodyPr/>
          <a:lstStyle>
            <a:lvl1pPr>
              <a:defRPr/>
            </a:lvl1pPr>
          </a:lstStyle>
          <a:p>
            <a:pPr>
              <a:defRPr/>
            </a:pPr>
            <a:fld id="{E2A45D1A-2104-4041-AAA5-ED33FCDECA0E}" type="slidenum">
              <a:rPr lang="en-US" altLang="ja-JP"/>
              <a:pPr>
                <a:defRPr/>
              </a:pPr>
              <a:t>‹#›</a:t>
            </a:fld>
            <a:endParaRPr lang="en-US" altLang="ja-JP" dirty="0"/>
          </a:p>
        </p:txBody>
      </p:sp>
    </p:spTree>
    <p:extLst>
      <p:ext uri="{BB962C8B-B14F-4D97-AF65-F5344CB8AC3E}">
        <p14:creationId xmlns:p14="http://schemas.microsoft.com/office/powerpoint/2010/main" val="14282258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Rectangle 4"/>
          <p:cNvSpPr>
            <a:spLocks noGrp="1" noChangeArrowheads="1"/>
          </p:cNvSpPr>
          <p:nvPr>
            <p:ph type="dt" sz="half" idx="10"/>
          </p:nvPr>
        </p:nvSpPr>
        <p:spPr>
          <a:ln/>
        </p:spPr>
        <p:txBody>
          <a:bodyPr/>
          <a:lstStyle>
            <a:lvl1pPr>
              <a:defRPr/>
            </a:lvl1pPr>
          </a:lstStyle>
          <a:p>
            <a:pPr>
              <a:defRPr/>
            </a:pPr>
            <a:fld id="{F083C4A4-264A-4851-A255-0B665BC3C232}" type="datetime8">
              <a:rPr lang="ja-JP" altLang="en-US" smtClean="0"/>
              <a:t>19/4/8 15時9分</a:t>
            </a:fld>
            <a:endParaRPr lang="en-US" altLang="ja-JP"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dirty="0"/>
          </a:p>
        </p:txBody>
      </p:sp>
      <p:sp>
        <p:nvSpPr>
          <p:cNvPr id="5" name="Rectangle 6"/>
          <p:cNvSpPr>
            <a:spLocks noGrp="1" noChangeArrowheads="1"/>
          </p:cNvSpPr>
          <p:nvPr>
            <p:ph type="sldNum" sz="quarter" idx="12"/>
          </p:nvPr>
        </p:nvSpPr>
        <p:spPr>
          <a:ln/>
        </p:spPr>
        <p:txBody>
          <a:bodyPr/>
          <a:lstStyle>
            <a:lvl1pPr>
              <a:defRPr/>
            </a:lvl1pPr>
          </a:lstStyle>
          <a:p>
            <a:pPr>
              <a:defRPr/>
            </a:pPr>
            <a:fld id="{94FDF3F0-8D8F-4541-8BDF-E332427F7699}" type="slidenum">
              <a:rPr lang="en-US" altLang="ja-JP"/>
              <a:pPr>
                <a:defRPr/>
              </a:pPr>
              <a:t>‹#›</a:t>
            </a:fld>
            <a:endParaRPr lang="en-US" altLang="ja-JP" dirty="0"/>
          </a:p>
        </p:txBody>
      </p:sp>
    </p:spTree>
    <p:extLst>
      <p:ext uri="{BB962C8B-B14F-4D97-AF65-F5344CB8AC3E}">
        <p14:creationId xmlns:p14="http://schemas.microsoft.com/office/powerpoint/2010/main" val="6706890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白紙">
    <p:spTree>
      <p:nvGrpSpPr>
        <p:cNvPr id="1" name=""/>
        <p:cNvGrpSpPr/>
        <p:nvPr/>
      </p:nvGrpSpPr>
      <p:grpSpPr>
        <a:xfrm>
          <a:off x="0" y="0"/>
          <a:ext cx="0" cy="0"/>
          <a:chOff x="0" y="0"/>
          <a:chExt cx="0" cy="0"/>
        </a:xfrm>
      </p:grpSpPr>
      <p:sp>
        <p:nvSpPr>
          <p:cNvPr id="14" name="スライド番号プレースホルダー 13"/>
          <p:cNvSpPr>
            <a:spLocks noGrp="1"/>
          </p:cNvSpPr>
          <p:nvPr>
            <p:ph type="sldNum" sz="quarter" idx="12"/>
          </p:nvPr>
        </p:nvSpPr>
        <p:spPr/>
        <p:txBody>
          <a:bodyPr/>
          <a:lstStyle/>
          <a:p>
            <a:pPr>
              <a:defRPr/>
            </a:pPr>
            <a:fld id="{CBDAE1A7-EE78-4F2E-A922-1F8B6442C0CB}" type="slidenum">
              <a:rPr lang="en-US" altLang="ja-JP" smtClean="0"/>
              <a:pPr>
                <a:defRPr/>
              </a:pPr>
              <a:t>‹#›</a:t>
            </a:fld>
            <a:endParaRPr lang="en-US" altLang="ja-JP" dirty="0"/>
          </a:p>
        </p:txBody>
      </p:sp>
      <p:sp>
        <p:nvSpPr>
          <p:cNvPr id="18" name="Rectangle 5"/>
          <p:cNvSpPr>
            <a:spLocks noGrp="1" noChangeArrowheads="1"/>
          </p:cNvSpPr>
          <p:nvPr>
            <p:ph type="ftr" sz="quarter" idx="11"/>
          </p:nvPr>
        </p:nvSpPr>
        <p:spPr>
          <a:xfrm>
            <a:off x="3131840" y="6381328"/>
            <a:ext cx="3168352" cy="288032"/>
          </a:xfrm>
          <a:solidFill>
            <a:schemeClr val="bg1"/>
          </a:solidFill>
          <a:ln/>
        </p:spPr>
        <p:txBody>
          <a:bodyPr/>
          <a:lstStyle>
            <a:lvl1pPr algn="l">
              <a:defRPr sz="1000">
                <a:latin typeface="Arial" pitchFamily="34" charset="0"/>
                <a:cs typeface="Arial" pitchFamily="34" charset="0"/>
              </a:defRPr>
            </a:lvl1pPr>
          </a:lstStyle>
          <a:p>
            <a:pPr>
              <a:defRPr/>
            </a:pPr>
            <a:r>
              <a:rPr lang="en-US" altLang="ja-JP" dirty="0"/>
              <a:t>© 2016 JCB International Co., Ltd. All rights reserved.</a:t>
            </a:r>
          </a:p>
        </p:txBody>
      </p:sp>
    </p:spTree>
    <p:extLst>
      <p:ext uri="{BB962C8B-B14F-4D97-AF65-F5344CB8AC3E}">
        <p14:creationId xmlns:p14="http://schemas.microsoft.com/office/powerpoint/2010/main" val="31560815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fld id="{30AAD6C3-6A5C-41E7-BF4F-BC9BD762CE60}" type="datetime8">
              <a:rPr lang="ja-JP" altLang="en-US" smtClean="0"/>
              <a:t>19/4/8 15時9分</a:t>
            </a:fld>
            <a:endParaRPr lang="en-US" altLang="ja-JP" dirty="0"/>
          </a:p>
        </p:txBody>
      </p:sp>
      <p:sp>
        <p:nvSpPr>
          <p:cNvPr id="6" name="Rectangle 5"/>
          <p:cNvSpPr>
            <a:spLocks noGrp="1" noChangeArrowheads="1"/>
          </p:cNvSpPr>
          <p:nvPr>
            <p:ph type="ftr" sz="quarter" idx="11"/>
          </p:nvPr>
        </p:nvSpPr>
        <p:spPr>
          <a:xfrm>
            <a:off x="4067944" y="5085184"/>
            <a:ext cx="3312368" cy="288032"/>
          </a:xfrm>
          <a:ln/>
        </p:spPr>
        <p:txBody>
          <a:bodyPr/>
          <a:lstStyle>
            <a:lvl1pPr algn="l">
              <a:defRPr sz="1000">
                <a:latin typeface="Arial" pitchFamily="34" charset="0"/>
                <a:cs typeface="Arial" pitchFamily="34" charset="0"/>
              </a:defRPr>
            </a:lvl1pPr>
          </a:lstStyle>
          <a:p>
            <a:pPr>
              <a:defRPr/>
            </a:pPr>
            <a:r>
              <a:rPr lang="en-US" altLang="ja-JP" dirty="0"/>
              <a:t>2015 JCB International Co., Ltd. All rights reserved.</a:t>
            </a:r>
          </a:p>
        </p:txBody>
      </p:sp>
      <p:sp>
        <p:nvSpPr>
          <p:cNvPr id="7" name="Rectangle 6"/>
          <p:cNvSpPr>
            <a:spLocks noGrp="1" noChangeArrowheads="1"/>
          </p:cNvSpPr>
          <p:nvPr>
            <p:ph type="sldNum" sz="quarter" idx="12"/>
          </p:nvPr>
        </p:nvSpPr>
        <p:spPr>
          <a:ln/>
        </p:spPr>
        <p:txBody>
          <a:bodyPr/>
          <a:lstStyle>
            <a:lvl1pPr>
              <a:defRPr/>
            </a:lvl1pPr>
          </a:lstStyle>
          <a:p>
            <a:pPr>
              <a:defRPr/>
            </a:pPr>
            <a:fld id="{E2533F36-491C-4606-A7A8-C4F655BC8852}" type="slidenum">
              <a:rPr lang="en-US" altLang="ja-JP"/>
              <a:pPr>
                <a:defRPr/>
              </a:pPr>
              <a:t>‹#›</a:t>
            </a:fld>
            <a:endParaRPr lang="en-US" altLang="ja-JP" dirty="0"/>
          </a:p>
        </p:txBody>
      </p:sp>
    </p:spTree>
    <p:extLst>
      <p:ext uri="{BB962C8B-B14F-4D97-AF65-F5344CB8AC3E}">
        <p14:creationId xmlns:p14="http://schemas.microsoft.com/office/powerpoint/2010/main" val="42128611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dirty="0"/>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fld id="{BA85D5D5-BA2E-447F-BA30-8EA5F86FB5D0}" type="datetime8">
              <a:rPr lang="ja-JP" altLang="en-US" smtClean="0"/>
              <a:t>19/4/8 15時9分</a:t>
            </a:fld>
            <a:endParaRPr lang="en-US" altLang="ja-JP"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dirty="0"/>
          </a:p>
        </p:txBody>
      </p:sp>
      <p:sp>
        <p:nvSpPr>
          <p:cNvPr id="7" name="Rectangle 6"/>
          <p:cNvSpPr>
            <a:spLocks noGrp="1" noChangeArrowheads="1"/>
          </p:cNvSpPr>
          <p:nvPr>
            <p:ph type="sldNum" sz="quarter" idx="12"/>
          </p:nvPr>
        </p:nvSpPr>
        <p:spPr>
          <a:ln/>
        </p:spPr>
        <p:txBody>
          <a:bodyPr/>
          <a:lstStyle>
            <a:lvl1pPr>
              <a:defRPr/>
            </a:lvl1pPr>
          </a:lstStyle>
          <a:p>
            <a:pPr>
              <a:defRPr/>
            </a:pPr>
            <a:fld id="{704FD348-B231-456C-9719-1CCCC7E746C0}" type="slidenum">
              <a:rPr lang="en-US" altLang="ja-JP"/>
              <a:pPr>
                <a:defRPr/>
              </a:pPr>
              <a:t>‹#›</a:t>
            </a:fld>
            <a:endParaRPr lang="en-US" altLang="ja-JP" dirty="0"/>
          </a:p>
        </p:txBody>
      </p:sp>
    </p:spTree>
    <p:extLst>
      <p:ext uri="{BB962C8B-B14F-4D97-AF65-F5344CB8AC3E}">
        <p14:creationId xmlns:p14="http://schemas.microsoft.com/office/powerpoint/2010/main" val="18707862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fld id="{17675D78-A1DF-406B-9260-165F65E0A1B3}" type="datetime8">
              <a:rPr lang="ja-JP" altLang="en-US" smtClean="0"/>
              <a:t>19/4/8 15時9分</a:t>
            </a:fld>
            <a:endParaRPr lang="en-US" altLang="ja-JP"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dirty="0"/>
          </a:p>
        </p:txBody>
      </p:sp>
      <p:sp>
        <p:nvSpPr>
          <p:cNvPr id="6" name="Rectangle 6"/>
          <p:cNvSpPr>
            <a:spLocks noGrp="1" noChangeArrowheads="1"/>
          </p:cNvSpPr>
          <p:nvPr>
            <p:ph type="sldNum" sz="quarter" idx="12"/>
          </p:nvPr>
        </p:nvSpPr>
        <p:spPr>
          <a:ln/>
        </p:spPr>
        <p:txBody>
          <a:bodyPr/>
          <a:lstStyle>
            <a:lvl1pPr>
              <a:defRPr/>
            </a:lvl1pPr>
          </a:lstStyle>
          <a:p>
            <a:pPr>
              <a:defRPr/>
            </a:pPr>
            <a:fld id="{C2CEC0B6-397F-4D0A-9B30-6614B63CD0B7}" type="slidenum">
              <a:rPr lang="en-US" altLang="ja-JP"/>
              <a:pPr>
                <a:defRPr/>
              </a:pPr>
              <a:t>‹#›</a:t>
            </a:fld>
            <a:endParaRPr lang="en-US" altLang="ja-JP" dirty="0"/>
          </a:p>
        </p:txBody>
      </p:sp>
    </p:spTree>
    <p:extLst>
      <p:ext uri="{BB962C8B-B14F-4D97-AF65-F5344CB8AC3E}">
        <p14:creationId xmlns:p14="http://schemas.microsoft.com/office/powerpoint/2010/main" val="18299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15100" y="609600"/>
            <a:ext cx="1943100" cy="5486400"/>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685800" y="609600"/>
            <a:ext cx="5676900" cy="5486400"/>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fld id="{BBD04BBA-347E-4281-8704-3A1AA722571D}" type="datetime8">
              <a:rPr lang="ja-JP" altLang="en-US" smtClean="0"/>
              <a:t>19/4/8 15時9分</a:t>
            </a:fld>
            <a:endParaRPr lang="en-US" altLang="ja-JP"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dirty="0"/>
          </a:p>
        </p:txBody>
      </p:sp>
      <p:sp>
        <p:nvSpPr>
          <p:cNvPr id="6" name="Rectangle 6"/>
          <p:cNvSpPr>
            <a:spLocks noGrp="1" noChangeArrowheads="1"/>
          </p:cNvSpPr>
          <p:nvPr>
            <p:ph type="sldNum" sz="quarter" idx="12"/>
          </p:nvPr>
        </p:nvSpPr>
        <p:spPr>
          <a:ln/>
        </p:spPr>
        <p:txBody>
          <a:bodyPr/>
          <a:lstStyle>
            <a:lvl1pPr>
              <a:defRPr/>
            </a:lvl1pPr>
          </a:lstStyle>
          <a:p>
            <a:pPr>
              <a:defRPr/>
            </a:pPr>
            <a:fld id="{41B14CCC-97CD-4EB2-8FB3-596E28D4CECB}" type="slidenum">
              <a:rPr lang="en-US" altLang="ja-JP"/>
              <a:pPr>
                <a:defRPr/>
              </a:pPr>
              <a:t>‹#›</a:t>
            </a:fld>
            <a:endParaRPr lang="en-US" altLang="ja-JP" dirty="0"/>
          </a:p>
        </p:txBody>
      </p:sp>
    </p:spTree>
    <p:extLst>
      <p:ext uri="{BB962C8B-B14F-4D97-AF65-F5344CB8AC3E}">
        <p14:creationId xmlns:p14="http://schemas.microsoft.com/office/powerpoint/2010/main" val="7401704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タイトルと表">
    <p:spTree>
      <p:nvGrpSpPr>
        <p:cNvPr id="1" name=""/>
        <p:cNvGrpSpPr/>
        <p:nvPr/>
      </p:nvGrpSpPr>
      <p:grpSpPr>
        <a:xfrm>
          <a:off x="0" y="0"/>
          <a:ext cx="0" cy="0"/>
          <a:chOff x="0" y="0"/>
          <a:chExt cx="0" cy="0"/>
        </a:xfrm>
      </p:grpSpPr>
      <p:sp>
        <p:nvSpPr>
          <p:cNvPr id="2" name="タイトル 1"/>
          <p:cNvSpPr>
            <a:spLocks noGrp="1"/>
          </p:cNvSpPr>
          <p:nvPr>
            <p:ph type="title"/>
          </p:nvPr>
        </p:nvSpPr>
        <p:spPr>
          <a:xfrm>
            <a:off x="685800" y="609600"/>
            <a:ext cx="7772400" cy="1143000"/>
          </a:xfrm>
        </p:spPr>
        <p:txBody>
          <a:bodyPr/>
          <a:lstStyle/>
          <a:p>
            <a:r>
              <a:rPr lang="ja-JP" altLang="en-US"/>
              <a:t>マスター タイトルの書式設定</a:t>
            </a:r>
          </a:p>
        </p:txBody>
      </p:sp>
      <p:sp>
        <p:nvSpPr>
          <p:cNvPr id="3" name="表プレースホルダー 2"/>
          <p:cNvSpPr>
            <a:spLocks noGrp="1"/>
          </p:cNvSpPr>
          <p:nvPr>
            <p:ph type="tbl" idx="1"/>
          </p:nvPr>
        </p:nvSpPr>
        <p:spPr>
          <a:xfrm>
            <a:off x="685800" y="1981200"/>
            <a:ext cx="7772400" cy="4114800"/>
          </a:xfrm>
        </p:spPr>
        <p:txBody>
          <a:bodyPr/>
          <a:lstStyle/>
          <a:p>
            <a:pPr lvl="0"/>
            <a:endParaRPr lang="ja-JP" altLang="en-US" noProof="0" dirty="0"/>
          </a:p>
        </p:txBody>
      </p:sp>
      <p:sp>
        <p:nvSpPr>
          <p:cNvPr id="4" name="Rectangle 4"/>
          <p:cNvSpPr>
            <a:spLocks noGrp="1" noChangeArrowheads="1"/>
          </p:cNvSpPr>
          <p:nvPr>
            <p:ph type="dt" sz="half" idx="10"/>
          </p:nvPr>
        </p:nvSpPr>
        <p:spPr>
          <a:ln/>
        </p:spPr>
        <p:txBody>
          <a:bodyPr/>
          <a:lstStyle>
            <a:lvl1pPr>
              <a:defRPr/>
            </a:lvl1pPr>
          </a:lstStyle>
          <a:p>
            <a:pPr>
              <a:defRPr/>
            </a:pPr>
            <a:fld id="{E20B58F1-E945-43BC-A0EE-C5B7F7DF5FC3}" type="datetime8">
              <a:rPr lang="ja-JP" altLang="en-US" smtClean="0"/>
              <a:t>19/4/8 15時9分</a:t>
            </a:fld>
            <a:endParaRPr lang="en-US" altLang="ja-JP"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dirty="0"/>
          </a:p>
        </p:txBody>
      </p:sp>
      <p:sp>
        <p:nvSpPr>
          <p:cNvPr id="6" name="Rectangle 6"/>
          <p:cNvSpPr>
            <a:spLocks noGrp="1" noChangeArrowheads="1"/>
          </p:cNvSpPr>
          <p:nvPr>
            <p:ph type="sldNum" sz="quarter" idx="12"/>
          </p:nvPr>
        </p:nvSpPr>
        <p:spPr>
          <a:ln/>
        </p:spPr>
        <p:txBody>
          <a:bodyPr/>
          <a:lstStyle>
            <a:lvl1pPr>
              <a:defRPr/>
            </a:lvl1pPr>
          </a:lstStyle>
          <a:p>
            <a:pPr>
              <a:defRPr/>
            </a:pPr>
            <a:fld id="{665080EF-C75B-4B54-8BF7-569871FBBCA6}" type="slidenum">
              <a:rPr lang="en-US" altLang="ja-JP"/>
              <a:pPr>
                <a:defRPr/>
              </a:pPr>
              <a:t>‹#›</a:t>
            </a:fld>
            <a:endParaRPr lang="en-US" altLang="ja-JP" dirty="0"/>
          </a:p>
        </p:txBody>
      </p:sp>
    </p:spTree>
    <p:extLst>
      <p:ext uri="{BB962C8B-B14F-4D97-AF65-F5344CB8AC3E}">
        <p14:creationId xmlns:p14="http://schemas.microsoft.com/office/powerpoint/2010/main" val="26416369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98C25309-C8DC-47FD-A437-D7B81FEA1D8B}" type="datetimeFigureOut">
              <a:rPr kumimoji="1" lang="ja-JP" altLang="en-US" smtClean="0"/>
              <a:t>2019/4/8</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542517DF-39A2-4F28-8865-DDE97B8D61E1}" type="slidenum">
              <a:rPr kumimoji="1" lang="ja-JP" altLang="en-US" smtClean="0"/>
              <a:t>‹#›</a:t>
            </a:fld>
            <a:endParaRPr kumimoji="1" lang="ja-JP" altLang="en-US" dirty="0"/>
          </a:p>
        </p:txBody>
      </p:sp>
    </p:spTree>
    <p:extLst>
      <p:ext uri="{BB962C8B-B14F-4D97-AF65-F5344CB8AC3E}">
        <p14:creationId xmlns:p14="http://schemas.microsoft.com/office/powerpoint/2010/main" val="3079947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98C25309-C8DC-47FD-A437-D7B81FEA1D8B}" type="datetimeFigureOut">
              <a:rPr kumimoji="1" lang="ja-JP" altLang="en-US" smtClean="0"/>
              <a:t>2019/4/8</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542517DF-39A2-4F28-8865-DDE97B8D61E1}" type="slidenum">
              <a:rPr kumimoji="1" lang="ja-JP" altLang="en-US" smtClean="0"/>
              <a:t>‹#›</a:t>
            </a:fld>
            <a:endParaRPr kumimoji="1" lang="ja-JP" altLang="en-US" dirty="0"/>
          </a:p>
        </p:txBody>
      </p:sp>
    </p:spTree>
    <p:extLst>
      <p:ext uri="{BB962C8B-B14F-4D97-AF65-F5344CB8AC3E}">
        <p14:creationId xmlns:p14="http://schemas.microsoft.com/office/powerpoint/2010/main" val="25956259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98C25309-C8DC-47FD-A437-D7B81FEA1D8B}" type="datetimeFigureOut">
              <a:rPr kumimoji="1" lang="ja-JP" altLang="en-US" smtClean="0"/>
              <a:t>2019/4/8</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542517DF-39A2-4F28-8865-DDE97B8D61E1}" type="slidenum">
              <a:rPr kumimoji="1" lang="ja-JP" altLang="en-US" smtClean="0"/>
              <a:t>‹#›</a:t>
            </a:fld>
            <a:endParaRPr kumimoji="1" lang="ja-JP" altLang="en-US" dirty="0"/>
          </a:p>
        </p:txBody>
      </p:sp>
    </p:spTree>
    <p:extLst>
      <p:ext uri="{BB962C8B-B14F-4D97-AF65-F5344CB8AC3E}">
        <p14:creationId xmlns:p14="http://schemas.microsoft.com/office/powerpoint/2010/main" val="39907289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98C25309-C8DC-47FD-A437-D7B81FEA1D8B}" type="datetimeFigureOut">
              <a:rPr kumimoji="1" lang="ja-JP" altLang="en-US" smtClean="0"/>
              <a:t>2019/4/8</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542517DF-39A2-4F28-8865-DDE97B8D61E1}" type="slidenum">
              <a:rPr kumimoji="1" lang="ja-JP" altLang="en-US" smtClean="0"/>
              <a:t>‹#›</a:t>
            </a:fld>
            <a:endParaRPr kumimoji="1" lang="ja-JP" altLang="en-US" dirty="0"/>
          </a:p>
        </p:txBody>
      </p:sp>
    </p:spTree>
    <p:extLst>
      <p:ext uri="{BB962C8B-B14F-4D97-AF65-F5344CB8AC3E}">
        <p14:creationId xmlns:p14="http://schemas.microsoft.com/office/powerpoint/2010/main" val="4332360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98C25309-C8DC-47FD-A437-D7B81FEA1D8B}" type="datetimeFigureOut">
              <a:rPr kumimoji="1" lang="ja-JP" altLang="en-US" smtClean="0"/>
              <a:t>2019/4/8</a:t>
            </a:fld>
            <a:endParaRPr kumimoji="1" lang="ja-JP" altLang="en-US" dirty="0"/>
          </a:p>
        </p:txBody>
      </p:sp>
      <p:sp>
        <p:nvSpPr>
          <p:cNvPr id="8" name="フッター プレースホルダー 7"/>
          <p:cNvSpPr>
            <a:spLocks noGrp="1"/>
          </p:cNvSpPr>
          <p:nvPr>
            <p:ph type="ftr" sz="quarter" idx="11"/>
          </p:nvPr>
        </p:nvSpPr>
        <p:spPr/>
        <p:txBody>
          <a:bodyPr/>
          <a:lstStyle/>
          <a:p>
            <a:endParaRPr kumimoji="1" lang="ja-JP" altLang="en-US" dirty="0"/>
          </a:p>
        </p:txBody>
      </p:sp>
      <p:sp>
        <p:nvSpPr>
          <p:cNvPr id="9" name="スライド番号プレースホルダー 8"/>
          <p:cNvSpPr>
            <a:spLocks noGrp="1"/>
          </p:cNvSpPr>
          <p:nvPr>
            <p:ph type="sldNum" sz="quarter" idx="12"/>
          </p:nvPr>
        </p:nvSpPr>
        <p:spPr/>
        <p:txBody>
          <a:bodyPr/>
          <a:lstStyle/>
          <a:p>
            <a:fld id="{542517DF-39A2-4F28-8865-DDE97B8D61E1}" type="slidenum">
              <a:rPr kumimoji="1" lang="ja-JP" altLang="en-US" smtClean="0"/>
              <a:t>‹#›</a:t>
            </a:fld>
            <a:endParaRPr kumimoji="1" lang="ja-JP" altLang="en-US" dirty="0"/>
          </a:p>
        </p:txBody>
      </p:sp>
    </p:spTree>
    <p:extLst>
      <p:ext uri="{BB962C8B-B14F-4D97-AF65-F5344CB8AC3E}">
        <p14:creationId xmlns:p14="http://schemas.microsoft.com/office/powerpoint/2010/main" val="32307241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98C25309-C8DC-47FD-A437-D7B81FEA1D8B}" type="datetimeFigureOut">
              <a:rPr kumimoji="1" lang="ja-JP" altLang="en-US" smtClean="0"/>
              <a:t>2019/4/8</a:t>
            </a:fld>
            <a:endParaRPr kumimoji="1" lang="ja-JP" altLang="en-US" dirty="0"/>
          </a:p>
        </p:txBody>
      </p:sp>
      <p:sp>
        <p:nvSpPr>
          <p:cNvPr id="4" name="フッター プレースホルダー 3"/>
          <p:cNvSpPr>
            <a:spLocks noGrp="1"/>
          </p:cNvSpPr>
          <p:nvPr>
            <p:ph type="ftr" sz="quarter" idx="11"/>
          </p:nvPr>
        </p:nvSpPr>
        <p:spPr/>
        <p:txBody>
          <a:bodyPr/>
          <a:lstStyle/>
          <a:p>
            <a:endParaRPr kumimoji="1" lang="ja-JP" altLang="en-US" dirty="0"/>
          </a:p>
        </p:txBody>
      </p:sp>
      <p:sp>
        <p:nvSpPr>
          <p:cNvPr id="5" name="スライド番号プレースホルダー 4"/>
          <p:cNvSpPr>
            <a:spLocks noGrp="1"/>
          </p:cNvSpPr>
          <p:nvPr>
            <p:ph type="sldNum" sz="quarter" idx="12"/>
          </p:nvPr>
        </p:nvSpPr>
        <p:spPr/>
        <p:txBody>
          <a:bodyPr/>
          <a:lstStyle/>
          <a:p>
            <a:fld id="{542517DF-39A2-4F28-8865-DDE97B8D61E1}" type="slidenum">
              <a:rPr kumimoji="1" lang="ja-JP" altLang="en-US" smtClean="0"/>
              <a:t>‹#›</a:t>
            </a:fld>
            <a:endParaRPr kumimoji="1" lang="ja-JP" altLang="en-US" dirty="0"/>
          </a:p>
        </p:txBody>
      </p:sp>
    </p:spTree>
    <p:extLst>
      <p:ext uri="{BB962C8B-B14F-4D97-AF65-F5344CB8AC3E}">
        <p14:creationId xmlns:p14="http://schemas.microsoft.com/office/powerpoint/2010/main" val="6599011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98C25309-C8DC-47FD-A437-D7B81FEA1D8B}" type="datetimeFigureOut">
              <a:rPr kumimoji="1" lang="ja-JP" altLang="en-US" smtClean="0"/>
              <a:t>2019/4/8</a:t>
            </a:fld>
            <a:endParaRPr kumimoji="1" lang="ja-JP" altLang="en-US" dirty="0"/>
          </a:p>
        </p:txBody>
      </p:sp>
      <p:sp>
        <p:nvSpPr>
          <p:cNvPr id="3" name="フッター プレースホルダー 2"/>
          <p:cNvSpPr>
            <a:spLocks noGrp="1"/>
          </p:cNvSpPr>
          <p:nvPr>
            <p:ph type="ftr" sz="quarter" idx="1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542517DF-39A2-4F28-8865-DDE97B8D61E1}" type="slidenum">
              <a:rPr kumimoji="1" lang="ja-JP" altLang="en-US" smtClean="0"/>
              <a:t>‹#›</a:t>
            </a:fld>
            <a:endParaRPr kumimoji="1" lang="ja-JP" altLang="en-US" dirty="0"/>
          </a:p>
        </p:txBody>
      </p:sp>
    </p:spTree>
    <p:extLst>
      <p:ext uri="{BB962C8B-B14F-4D97-AF65-F5344CB8AC3E}">
        <p14:creationId xmlns:p14="http://schemas.microsoft.com/office/powerpoint/2010/main" val="10428421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98C25309-C8DC-47FD-A437-D7B81FEA1D8B}" type="datetimeFigureOut">
              <a:rPr kumimoji="1" lang="ja-JP" altLang="en-US" smtClean="0"/>
              <a:t>2019/4/8</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542517DF-39A2-4F28-8865-DDE97B8D61E1}" type="slidenum">
              <a:rPr kumimoji="1" lang="ja-JP" altLang="en-US" smtClean="0"/>
              <a:t>‹#›</a:t>
            </a:fld>
            <a:endParaRPr kumimoji="1" lang="ja-JP" altLang="en-US" dirty="0"/>
          </a:p>
        </p:txBody>
      </p:sp>
    </p:spTree>
    <p:extLst>
      <p:ext uri="{BB962C8B-B14F-4D97-AF65-F5344CB8AC3E}">
        <p14:creationId xmlns:p14="http://schemas.microsoft.com/office/powerpoint/2010/main" val="33039871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dirty="0"/>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98C25309-C8DC-47FD-A437-D7B81FEA1D8B}" type="datetimeFigureOut">
              <a:rPr kumimoji="1" lang="ja-JP" altLang="en-US" smtClean="0"/>
              <a:t>2019/4/8</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542517DF-39A2-4F28-8865-DDE97B8D61E1}" type="slidenum">
              <a:rPr kumimoji="1" lang="ja-JP" altLang="en-US" smtClean="0"/>
              <a:t>‹#›</a:t>
            </a:fld>
            <a:endParaRPr kumimoji="1" lang="ja-JP" altLang="en-US" dirty="0"/>
          </a:p>
        </p:txBody>
      </p:sp>
    </p:spTree>
    <p:extLst>
      <p:ext uri="{BB962C8B-B14F-4D97-AF65-F5344CB8AC3E}">
        <p14:creationId xmlns:p14="http://schemas.microsoft.com/office/powerpoint/2010/main" val="14852156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98C25309-C8DC-47FD-A437-D7B81FEA1D8B}" type="datetimeFigureOut">
              <a:rPr kumimoji="1" lang="ja-JP" altLang="en-US" smtClean="0"/>
              <a:t>2019/4/8</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542517DF-39A2-4F28-8865-DDE97B8D61E1}" type="slidenum">
              <a:rPr kumimoji="1" lang="ja-JP" altLang="en-US" smtClean="0"/>
              <a:t>‹#›</a:t>
            </a:fld>
            <a:endParaRPr kumimoji="1" lang="ja-JP" altLang="en-US" dirty="0"/>
          </a:p>
        </p:txBody>
      </p:sp>
    </p:spTree>
    <p:extLst>
      <p:ext uri="{BB962C8B-B14F-4D97-AF65-F5344CB8AC3E}">
        <p14:creationId xmlns:p14="http://schemas.microsoft.com/office/powerpoint/2010/main" val="22211517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98C25309-C8DC-47FD-A437-D7B81FEA1D8B}" type="datetimeFigureOut">
              <a:rPr kumimoji="1" lang="ja-JP" altLang="en-US" smtClean="0"/>
              <a:t>2019/4/8</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542517DF-39A2-4F28-8865-DDE97B8D61E1}" type="slidenum">
              <a:rPr kumimoji="1" lang="ja-JP" altLang="en-US" smtClean="0"/>
              <a:t>‹#›</a:t>
            </a:fld>
            <a:endParaRPr kumimoji="1" lang="ja-JP" altLang="en-US" dirty="0"/>
          </a:p>
        </p:txBody>
      </p:sp>
    </p:spTree>
    <p:extLst>
      <p:ext uri="{BB962C8B-B14F-4D97-AF65-F5344CB8AC3E}">
        <p14:creationId xmlns:p14="http://schemas.microsoft.com/office/powerpoint/2010/main" val="23414159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98C25309-C8DC-47FD-A437-D7B81FEA1D8B}" type="datetimeFigureOut">
              <a:rPr kumimoji="1" lang="ja-JP" altLang="en-US" smtClean="0"/>
              <a:t>2019/4/8</a:t>
            </a:fld>
            <a:endParaRPr kumimoji="1" lang="ja-JP" altLang="en-US" dirty="0"/>
          </a:p>
        </p:txBody>
      </p:sp>
      <p:sp>
        <p:nvSpPr>
          <p:cNvPr id="4" name="フッター プレースホルダー 3"/>
          <p:cNvSpPr>
            <a:spLocks noGrp="1"/>
          </p:cNvSpPr>
          <p:nvPr>
            <p:ph type="ftr" sz="quarter" idx="11"/>
          </p:nvPr>
        </p:nvSpPr>
        <p:spPr/>
        <p:txBody>
          <a:bodyPr/>
          <a:lstStyle/>
          <a:p>
            <a:endParaRPr kumimoji="1" lang="ja-JP" altLang="en-US" dirty="0"/>
          </a:p>
        </p:txBody>
      </p:sp>
      <p:sp>
        <p:nvSpPr>
          <p:cNvPr id="5" name="スライド番号プレースホルダー 4"/>
          <p:cNvSpPr>
            <a:spLocks noGrp="1"/>
          </p:cNvSpPr>
          <p:nvPr>
            <p:ph type="sldNum" sz="quarter" idx="12"/>
          </p:nvPr>
        </p:nvSpPr>
        <p:spPr/>
        <p:txBody>
          <a:bodyPr/>
          <a:lstStyle/>
          <a:p>
            <a:fld id="{542517DF-39A2-4F28-8865-DDE97B8D61E1}" type="slidenum">
              <a:rPr kumimoji="1" lang="ja-JP" altLang="en-US" smtClean="0"/>
              <a:t>‹#›</a:t>
            </a:fld>
            <a:endParaRPr kumimoji="1" lang="ja-JP" altLang="en-US" dirty="0"/>
          </a:p>
        </p:txBody>
      </p:sp>
    </p:spTree>
    <p:extLst>
      <p:ext uri="{BB962C8B-B14F-4D97-AF65-F5344CB8AC3E}">
        <p14:creationId xmlns:p14="http://schemas.microsoft.com/office/powerpoint/2010/main" val="30770971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tif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Times New Roman" pitchFamily="18" charset="0"/>
                <a:ea typeface="ＭＳ Ｐゴシック" charset="-128"/>
              </a:defRPr>
            </a:lvl1pPr>
          </a:lstStyle>
          <a:p>
            <a:pPr>
              <a:defRPr/>
            </a:pPr>
            <a:fld id="{612688D5-6DB9-46B6-81D7-F313ECC76D6F}" type="datetime8">
              <a:rPr lang="ja-JP" altLang="en-US" smtClean="0"/>
              <a:t>19/4/8 15時9分</a:t>
            </a:fld>
            <a:endParaRPr lang="en-US" altLang="ja-JP" dirty="0"/>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Times New Roman" pitchFamily="18" charset="0"/>
                <a:ea typeface="ＭＳ Ｐゴシック" charset="-128"/>
              </a:defRPr>
            </a:lvl1pPr>
          </a:lstStyle>
          <a:p>
            <a:pPr>
              <a:defRPr/>
            </a:pPr>
            <a:endParaRPr lang="en-US" altLang="ja-JP" dirty="0"/>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Times New Roman" pitchFamily="18" charset="0"/>
                <a:ea typeface="ＭＳ Ｐゴシック" charset="-128"/>
              </a:defRPr>
            </a:lvl1pPr>
          </a:lstStyle>
          <a:p>
            <a:pPr>
              <a:defRPr/>
            </a:pPr>
            <a:fld id="{CBDAE1A7-EE78-4F2E-A922-1F8B6442C0CB}" type="slidenum">
              <a:rPr lang="en-US" altLang="ja-JP"/>
              <a:pPr>
                <a:defRPr/>
              </a:pPr>
              <a:t>‹#›</a:t>
            </a:fld>
            <a:endParaRPr lang="en-US" altLang="ja-JP" dirty="0"/>
          </a:p>
        </p:txBody>
      </p:sp>
      <p:pic>
        <p:nvPicPr>
          <p:cNvPr id="1031" name="Picture 22"/>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0"/>
            <a:ext cx="9145588"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Box 23"/>
          <p:cNvSpPr txBox="1">
            <a:spLocks noChangeArrowheads="1"/>
          </p:cNvSpPr>
          <p:nvPr userDrawn="1"/>
        </p:nvSpPr>
        <p:spPr bwMode="auto">
          <a:xfrm>
            <a:off x="3048000" y="6324600"/>
            <a:ext cx="38100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1400" b="1">
                <a:solidFill>
                  <a:srgbClr val="000066"/>
                </a:solidFill>
                <a:latin typeface="Book Antiqua" pitchFamily="18" charset="0"/>
                <a:ea typeface="ＭＳ Ｐゴシック" pitchFamily="50" charset="-128"/>
              </a:defRPr>
            </a:lvl1pPr>
            <a:lvl2pPr marL="742950" indent="-285750" eaLnBrk="0" hangingPunct="0">
              <a:defRPr kumimoji="1" sz="1400" b="1">
                <a:solidFill>
                  <a:srgbClr val="000066"/>
                </a:solidFill>
                <a:latin typeface="Book Antiqua" pitchFamily="18" charset="0"/>
                <a:ea typeface="ＭＳ Ｐゴシック" pitchFamily="50" charset="-128"/>
              </a:defRPr>
            </a:lvl2pPr>
            <a:lvl3pPr marL="1143000" indent="-228600" eaLnBrk="0" hangingPunct="0">
              <a:defRPr kumimoji="1" sz="1400" b="1">
                <a:solidFill>
                  <a:srgbClr val="000066"/>
                </a:solidFill>
                <a:latin typeface="Book Antiqua" pitchFamily="18" charset="0"/>
                <a:ea typeface="ＭＳ Ｐゴシック" pitchFamily="50" charset="-128"/>
              </a:defRPr>
            </a:lvl3pPr>
            <a:lvl4pPr marL="1600200" indent="-228600" eaLnBrk="0" hangingPunct="0">
              <a:defRPr kumimoji="1" sz="1400" b="1">
                <a:solidFill>
                  <a:srgbClr val="000066"/>
                </a:solidFill>
                <a:latin typeface="Book Antiqua" pitchFamily="18" charset="0"/>
                <a:ea typeface="ＭＳ Ｐゴシック" pitchFamily="50" charset="-128"/>
              </a:defRPr>
            </a:lvl4pPr>
            <a:lvl5pPr marL="2057400" indent="-228600" eaLnBrk="0" hangingPunct="0">
              <a:defRPr kumimoji="1" sz="1400" b="1">
                <a:solidFill>
                  <a:srgbClr val="000066"/>
                </a:solidFill>
                <a:latin typeface="Book Antiqua" pitchFamily="18" charset="0"/>
                <a:ea typeface="ＭＳ Ｐゴシック" pitchFamily="50" charset="-128"/>
              </a:defRPr>
            </a:lvl5pPr>
            <a:lvl6pPr marL="2514600" indent="-228600" eaLnBrk="0" fontAlgn="base" hangingPunct="0">
              <a:spcBef>
                <a:spcPct val="50000"/>
              </a:spcBef>
              <a:spcAft>
                <a:spcPct val="0"/>
              </a:spcAft>
              <a:defRPr kumimoji="1" sz="1400" b="1">
                <a:solidFill>
                  <a:srgbClr val="000066"/>
                </a:solidFill>
                <a:latin typeface="Book Antiqua" pitchFamily="18" charset="0"/>
                <a:ea typeface="ＭＳ Ｐゴシック" pitchFamily="50" charset="-128"/>
              </a:defRPr>
            </a:lvl6pPr>
            <a:lvl7pPr marL="2971800" indent="-228600" eaLnBrk="0" fontAlgn="base" hangingPunct="0">
              <a:spcBef>
                <a:spcPct val="50000"/>
              </a:spcBef>
              <a:spcAft>
                <a:spcPct val="0"/>
              </a:spcAft>
              <a:defRPr kumimoji="1" sz="1400" b="1">
                <a:solidFill>
                  <a:srgbClr val="000066"/>
                </a:solidFill>
                <a:latin typeface="Book Antiqua" pitchFamily="18" charset="0"/>
                <a:ea typeface="ＭＳ Ｐゴシック" pitchFamily="50" charset="-128"/>
              </a:defRPr>
            </a:lvl7pPr>
            <a:lvl8pPr marL="3429000" indent="-228600" eaLnBrk="0" fontAlgn="base" hangingPunct="0">
              <a:spcBef>
                <a:spcPct val="50000"/>
              </a:spcBef>
              <a:spcAft>
                <a:spcPct val="0"/>
              </a:spcAft>
              <a:defRPr kumimoji="1" sz="1400" b="1">
                <a:solidFill>
                  <a:srgbClr val="000066"/>
                </a:solidFill>
                <a:latin typeface="Book Antiqua" pitchFamily="18" charset="0"/>
                <a:ea typeface="ＭＳ Ｐゴシック" pitchFamily="50" charset="-128"/>
              </a:defRPr>
            </a:lvl8pPr>
            <a:lvl9pPr marL="3886200" indent="-228600" eaLnBrk="0" fontAlgn="base" hangingPunct="0">
              <a:spcBef>
                <a:spcPct val="50000"/>
              </a:spcBef>
              <a:spcAft>
                <a:spcPct val="0"/>
              </a:spcAft>
              <a:defRPr kumimoji="1" sz="1400" b="1">
                <a:solidFill>
                  <a:srgbClr val="000066"/>
                </a:solidFill>
                <a:latin typeface="Book Antiqua" pitchFamily="18" charset="0"/>
                <a:ea typeface="ＭＳ Ｐゴシック" pitchFamily="50" charset="-128"/>
              </a:defRPr>
            </a:lvl9pPr>
          </a:lstStyle>
          <a:p>
            <a:pPr algn="just">
              <a:defRPr/>
            </a:pPr>
            <a:r>
              <a:rPr kumimoji="0" lang="en-US" altLang="ja-JP" sz="1000" b="0" dirty="0">
                <a:solidFill>
                  <a:srgbClr val="5F5F5F"/>
                </a:solidFill>
                <a:latin typeface="Tahoma" pitchFamily="34" charset="0"/>
                <a:ea typeface="ＭＳ 明朝" pitchFamily="17" charset="-128"/>
              </a:rPr>
              <a:t>© 2016 JCB International Co., Ltd.  All rights reserved.</a:t>
            </a:r>
          </a:p>
        </p:txBody>
      </p:sp>
      <p:pic>
        <p:nvPicPr>
          <p:cNvPr id="9" name="図 8"/>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7609503" y="188640"/>
            <a:ext cx="1008112" cy="84893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ea typeface="ＭＳ Ｐゴシック" charset="-128"/>
        </a:defRPr>
      </a:lvl2pPr>
      <a:lvl3pPr algn="ctr" rtl="0" eaLnBrk="0" fontAlgn="base" hangingPunct="0">
        <a:spcBef>
          <a:spcPct val="0"/>
        </a:spcBef>
        <a:spcAft>
          <a:spcPct val="0"/>
        </a:spcAft>
        <a:defRPr kumimoji="1" sz="4400">
          <a:solidFill>
            <a:schemeClr val="tx2"/>
          </a:solidFill>
          <a:latin typeface="Times New Roman" pitchFamily="18" charset="0"/>
          <a:ea typeface="ＭＳ Ｐゴシック" charset="-128"/>
        </a:defRPr>
      </a:lvl3pPr>
      <a:lvl4pPr algn="ctr" rtl="0" eaLnBrk="0" fontAlgn="base" hangingPunct="0">
        <a:spcBef>
          <a:spcPct val="0"/>
        </a:spcBef>
        <a:spcAft>
          <a:spcPct val="0"/>
        </a:spcAft>
        <a:defRPr kumimoji="1" sz="4400">
          <a:solidFill>
            <a:schemeClr val="tx2"/>
          </a:solidFill>
          <a:latin typeface="Times New Roman" pitchFamily="18" charset="0"/>
          <a:ea typeface="ＭＳ Ｐゴシック" charset="-128"/>
        </a:defRPr>
      </a:lvl4pPr>
      <a:lvl5pPr algn="ctr" rtl="0" eaLnBrk="0" fontAlgn="base" hangingPunct="0">
        <a:spcBef>
          <a:spcPct val="0"/>
        </a:spcBef>
        <a:spcAft>
          <a:spcPct val="0"/>
        </a:spcAft>
        <a:defRPr kumimoji="1" sz="4400">
          <a:solidFill>
            <a:schemeClr val="tx2"/>
          </a:solidFill>
          <a:latin typeface="Times New Roman" pitchFamily="18" charset="0"/>
          <a:ea typeface="ＭＳ Ｐゴシック" charset="-128"/>
        </a:defRPr>
      </a:lvl5pPr>
      <a:lvl6pPr marL="457200" algn="ctr" rtl="0" fontAlgn="base">
        <a:spcBef>
          <a:spcPct val="0"/>
        </a:spcBef>
        <a:spcAft>
          <a:spcPct val="0"/>
        </a:spcAft>
        <a:defRPr kumimoji="1" sz="4400">
          <a:solidFill>
            <a:schemeClr val="tx2"/>
          </a:solidFill>
          <a:latin typeface="Times New Roman" pitchFamily="18" charset="0"/>
          <a:ea typeface="ＭＳ Ｐゴシック" charset="-128"/>
        </a:defRPr>
      </a:lvl6pPr>
      <a:lvl7pPr marL="914400" algn="ctr" rtl="0" fontAlgn="base">
        <a:spcBef>
          <a:spcPct val="0"/>
        </a:spcBef>
        <a:spcAft>
          <a:spcPct val="0"/>
        </a:spcAft>
        <a:defRPr kumimoji="1" sz="4400">
          <a:solidFill>
            <a:schemeClr val="tx2"/>
          </a:solidFill>
          <a:latin typeface="Times New Roman" pitchFamily="18" charset="0"/>
          <a:ea typeface="ＭＳ Ｐゴシック" charset="-128"/>
        </a:defRPr>
      </a:lvl7pPr>
      <a:lvl8pPr marL="1371600" algn="ctr" rtl="0" fontAlgn="base">
        <a:spcBef>
          <a:spcPct val="0"/>
        </a:spcBef>
        <a:spcAft>
          <a:spcPct val="0"/>
        </a:spcAft>
        <a:defRPr kumimoji="1" sz="4400">
          <a:solidFill>
            <a:schemeClr val="tx2"/>
          </a:solidFill>
          <a:latin typeface="Times New Roman" pitchFamily="18" charset="0"/>
          <a:ea typeface="ＭＳ Ｐゴシック" charset="-128"/>
        </a:defRPr>
      </a:lvl8pPr>
      <a:lvl9pPr marL="1828800" algn="ctr" rtl="0" fontAlgn="base">
        <a:spcBef>
          <a:spcPct val="0"/>
        </a:spcBef>
        <a:spcAft>
          <a:spcPct val="0"/>
        </a:spcAft>
        <a:defRPr kumimoji="1" sz="4400">
          <a:solidFill>
            <a:schemeClr val="tx2"/>
          </a:solidFill>
          <a:latin typeface="Times New Roman" pitchFamily="18" charset="0"/>
          <a:ea typeface="ＭＳ Ｐゴシック"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C25309-C8DC-47FD-A437-D7B81FEA1D8B}" type="datetimeFigureOut">
              <a:rPr kumimoji="1" lang="ja-JP" altLang="en-US" smtClean="0"/>
              <a:t>2019/4/8</a:t>
            </a:fld>
            <a:endParaRPr kumimoji="1" lang="ja-JP" altLang="en-US" dirty="0"/>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dirty="0"/>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2517DF-39A2-4F28-8865-DDE97B8D61E1}" type="slidenum">
              <a:rPr kumimoji="1" lang="ja-JP" altLang="en-US" smtClean="0"/>
              <a:t>‹#›</a:t>
            </a:fld>
            <a:endParaRPr kumimoji="1" lang="ja-JP" altLang="en-US" dirty="0"/>
          </a:p>
        </p:txBody>
      </p:sp>
    </p:spTree>
    <p:extLst>
      <p:ext uri="{BB962C8B-B14F-4D97-AF65-F5344CB8AC3E}">
        <p14:creationId xmlns:p14="http://schemas.microsoft.com/office/powerpoint/2010/main" val="380896092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wmf"/><Relationship Id="rId1" Type="http://schemas.openxmlformats.org/officeDocument/2006/relationships/slideLayout" Target="../slideLayouts/slideLayout1.xml"/><Relationship Id="rId6" Type="http://schemas.openxmlformats.org/officeDocument/2006/relationships/image" Target="../media/image7.emf"/><Relationship Id="rId5" Type="http://schemas.openxmlformats.org/officeDocument/2006/relationships/image" Target="../media/image6.wmf"/><Relationship Id="rId4" Type="http://schemas.openxmlformats.org/officeDocument/2006/relationships/image" Target="../media/image5.wmf"/></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2"/>
          <p:cNvSpPr txBox="1">
            <a:spLocks noChangeArrowheads="1"/>
          </p:cNvSpPr>
          <p:nvPr/>
        </p:nvSpPr>
        <p:spPr bwMode="auto">
          <a:xfrm>
            <a:off x="1263588" y="1042668"/>
            <a:ext cx="6400800" cy="792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rmAutofit/>
          </a:bodyPr>
          <a:lst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ea typeface="ＭＳ Ｐゴシック" charset="-128"/>
              </a:defRPr>
            </a:lvl2pPr>
            <a:lvl3pPr algn="ctr" rtl="0" eaLnBrk="0" fontAlgn="base" hangingPunct="0">
              <a:spcBef>
                <a:spcPct val="0"/>
              </a:spcBef>
              <a:spcAft>
                <a:spcPct val="0"/>
              </a:spcAft>
              <a:defRPr kumimoji="1" sz="4400">
                <a:solidFill>
                  <a:schemeClr val="tx2"/>
                </a:solidFill>
                <a:latin typeface="Times New Roman" pitchFamily="18" charset="0"/>
                <a:ea typeface="ＭＳ Ｐゴシック" charset="-128"/>
              </a:defRPr>
            </a:lvl3pPr>
            <a:lvl4pPr algn="ctr" rtl="0" eaLnBrk="0" fontAlgn="base" hangingPunct="0">
              <a:spcBef>
                <a:spcPct val="0"/>
              </a:spcBef>
              <a:spcAft>
                <a:spcPct val="0"/>
              </a:spcAft>
              <a:defRPr kumimoji="1" sz="4400">
                <a:solidFill>
                  <a:schemeClr val="tx2"/>
                </a:solidFill>
                <a:latin typeface="Times New Roman" pitchFamily="18" charset="0"/>
                <a:ea typeface="ＭＳ Ｐゴシック" charset="-128"/>
              </a:defRPr>
            </a:lvl4pPr>
            <a:lvl5pPr algn="ctr" rtl="0" eaLnBrk="0" fontAlgn="base" hangingPunct="0">
              <a:spcBef>
                <a:spcPct val="0"/>
              </a:spcBef>
              <a:spcAft>
                <a:spcPct val="0"/>
              </a:spcAft>
              <a:defRPr kumimoji="1" sz="4400">
                <a:solidFill>
                  <a:schemeClr val="tx2"/>
                </a:solidFill>
                <a:latin typeface="Times New Roman" pitchFamily="18" charset="0"/>
                <a:ea typeface="ＭＳ Ｐゴシック" charset="-128"/>
              </a:defRPr>
            </a:lvl5pPr>
            <a:lvl6pPr marL="457200" algn="ctr" rtl="0" fontAlgn="base">
              <a:spcBef>
                <a:spcPct val="0"/>
              </a:spcBef>
              <a:spcAft>
                <a:spcPct val="0"/>
              </a:spcAft>
              <a:defRPr kumimoji="1" sz="4400">
                <a:solidFill>
                  <a:schemeClr val="tx2"/>
                </a:solidFill>
                <a:latin typeface="Times New Roman" pitchFamily="18" charset="0"/>
                <a:ea typeface="ＭＳ Ｐゴシック" charset="-128"/>
              </a:defRPr>
            </a:lvl6pPr>
            <a:lvl7pPr marL="914400" algn="ctr" rtl="0" fontAlgn="base">
              <a:spcBef>
                <a:spcPct val="0"/>
              </a:spcBef>
              <a:spcAft>
                <a:spcPct val="0"/>
              </a:spcAft>
              <a:defRPr kumimoji="1" sz="4400">
                <a:solidFill>
                  <a:schemeClr val="tx2"/>
                </a:solidFill>
                <a:latin typeface="Times New Roman" pitchFamily="18" charset="0"/>
                <a:ea typeface="ＭＳ Ｐゴシック" charset="-128"/>
              </a:defRPr>
            </a:lvl7pPr>
            <a:lvl8pPr marL="1371600" algn="ctr" rtl="0" fontAlgn="base">
              <a:spcBef>
                <a:spcPct val="0"/>
              </a:spcBef>
              <a:spcAft>
                <a:spcPct val="0"/>
              </a:spcAft>
              <a:defRPr kumimoji="1" sz="4400">
                <a:solidFill>
                  <a:schemeClr val="tx2"/>
                </a:solidFill>
                <a:latin typeface="Times New Roman" pitchFamily="18" charset="0"/>
                <a:ea typeface="ＭＳ Ｐゴシック" charset="-128"/>
              </a:defRPr>
            </a:lvl8pPr>
            <a:lvl9pPr marL="1828800" algn="ctr" rtl="0" fontAlgn="base">
              <a:spcBef>
                <a:spcPct val="0"/>
              </a:spcBef>
              <a:spcAft>
                <a:spcPct val="0"/>
              </a:spcAft>
              <a:defRPr kumimoji="1" sz="4400">
                <a:solidFill>
                  <a:schemeClr val="tx2"/>
                </a:solidFill>
                <a:latin typeface="Times New Roman" pitchFamily="18" charset="0"/>
                <a:ea typeface="ＭＳ Ｐゴシック" charset="-128"/>
              </a:defRPr>
            </a:lvl9pPr>
          </a:lstStyle>
          <a:p>
            <a:r>
              <a:rPr lang="en-US" altLang="ja-JP" sz="3600" dirty="0">
                <a:solidFill>
                  <a:srgbClr val="002060"/>
                </a:solidFill>
                <a:latin typeface="Calibri" pitchFamily="34" charset="0"/>
                <a:cs typeface="Calibri" pitchFamily="34" charset="0"/>
              </a:rPr>
              <a:t>Internet-VPN</a:t>
            </a:r>
            <a:r>
              <a:rPr lang="ja-JP" altLang="en-US" sz="3600" dirty="0">
                <a:solidFill>
                  <a:srgbClr val="002060"/>
                </a:solidFill>
                <a:latin typeface="Calibri" pitchFamily="34" charset="0"/>
                <a:cs typeface="Calibri" pitchFamily="34" charset="0"/>
              </a:rPr>
              <a:t> </a:t>
            </a:r>
            <a:r>
              <a:rPr lang="en-US" altLang="ja-JP" sz="3600" dirty="0">
                <a:solidFill>
                  <a:srgbClr val="002060"/>
                </a:solidFill>
                <a:latin typeface="Calibri" pitchFamily="34" charset="0"/>
                <a:cs typeface="Calibri" pitchFamily="34" charset="0"/>
              </a:rPr>
              <a:t>Implementation</a:t>
            </a:r>
          </a:p>
        </p:txBody>
      </p:sp>
      <p:sp>
        <p:nvSpPr>
          <p:cNvPr id="6" name="Rectangle 22"/>
          <p:cNvSpPr txBox="1">
            <a:spLocks noChangeArrowheads="1"/>
          </p:cNvSpPr>
          <p:nvPr/>
        </p:nvSpPr>
        <p:spPr>
          <a:xfrm>
            <a:off x="670078" y="2132856"/>
            <a:ext cx="7704856" cy="266429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ja-JP" altLang="en-US" sz="3200" dirty="0">
                <a:solidFill>
                  <a:srgbClr val="002060"/>
                </a:solidFill>
                <a:latin typeface="Calibri" pitchFamily="34" charset="0"/>
                <a:cs typeface="Calibri" pitchFamily="34" charset="0"/>
              </a:rPr>
              <a:t>　　</a:t>
            </a:r>
            <a:r>
              <a:rPr lang="en-US" altLang="ja-JP" sz="3200" dirty="0">
                <a:solidFill>
                  <a:srgbClr val="002060"/>
                </a:solidFill>
                <a:latin typeface="Calibri" pitchFamily="34" charset="0"/>
                <a:cs typeface="Calibri" pitchFamily="34" charset="0"/>
              </a:rPr>
              <a:t>1.</a:t>
            </a:r>
            <a:r>
              <a:rPr lang="ja-JP" altLang="en-US" sz="3200" dirty="0">
                <a:solidFill>
                  <a:srgbClr val="002060"/>
                </a:solidFill>
                <a:latin typeface="Calibri" pitchFamily="34" charset="0"/>
                <a:cs typeface="Calibri" pitchFamily="34" charset="0"/>
              </a:rPr>
              <a:t>　</a:t>
            </a:r>
            <a:r>
              <a:rPr lang="en-US" altLang="ja-JP" sz="3200" dirty="0">
                <a:solidFill>
                  <a:srgbClr val="002060"/>
                </a:solidFill>
                <a:latin typeface="Calibri" pitchFamily="34" charset="0"/>
                <a:cs typeface="Calibri" pitchFamily="34" charset="0"/>
              </a:rPr>
              <a:t>JCB Network  Internet-VPN with IPsec </a:t>
            </a:r>
          </a:p>
          <a:p>
            <a:pPr algn="l"/>
            <a:r>
              <a:rPr lang="ja-JP" altLang="en-US" sz="3200" dirty="0">
                <a:solidFill>
                  <a:srgbClr val="002060"/>
                </a:solidFill>
                <a:latin typeface="Calibri" pitchFamily="34" charset="0"/>
                <a:cs typeface="Calibri" pitchFamily="34" charset="0"/>
              </a:rPr>
              <a:t>　　</a:t>
            </a:r>
            <a:r>
              <a:rPr lang="en-US" altLang="ja-JP" sz="3200" dirty="0">
                <a:solidFill>
                  <a:srgbClr val="002060"/>
                </a:solidFill>
                <a:latin typeface="Calibri" pitchFamily="34" charset="0"/>
                <a:cs typeface="Calibri" pitchFamily="34" charset="0"/>
              </a:rPr>
              <a:t>2.</a:t>
            </a:r>
            <a:r>
              <a:rPr lang="ja-JP" altLang="en-US" sz="3200" dirty="0">
                <a:solidFill>
                  <a:srgbClr val="002060"/>
                </a:solidFill>
                <a:latin typeface="Calibri" pitchFamily="34" charset="0"/>
                <a:cs typeface="Calibri" pitchFamily="34" charset="0"/>
              </a:rPr>
              <a:t>　</a:t>
            </a:r>
            <a:r>
              <a:rPr lang="en-US" altLang="ja-JP" sz="3200" dirty="0">
                <a:solidFill>
                  <a:srgbClr val="002060"/>
                </a:solidFill>
                <a:latin typeface="Calibri" pitchFamily="34" charset="0"/>
                <a:cs typeface="Calibri" pitchFamily="34" charset="0"/>
              </a:rPr>
              <a:t>Questionnaire-A</a:t>
            </a:r>
          </a:p>
          <a:p>
            <a:pPr algn="l"/>
            <a:r>
              <a:rPr lang="ja-JP" altLang="en-US" sz="3200" dirty="0">
                <a:solidFill>
                  <a:srgbClr val="002060"/>
                </a:solidFill>
                <a:latin typeface="Calibri" pitchFamily="34" charset="0"/>
                <a:cs typeface="Calibri" pitchFamily="34" charset="0"/>
              </a:rPr>
              <a:t>　　</a:t>
            </a:r>
            <a:r>
              <a:rPr lang="en-US" altLang="ja-JP" sz="3200" dirty="0">
                <a:solidFill>
                  <a:srgbClr val="002060"/>
                </a:solidFill>
                <a:latin typeface="Calibri" pitchFamily="34" charset="0"/>
                <a:cs typeface="Calibri" pitchFamily="34" charset="0"/>
              </a:rPr>
              <a:t>3.</a:t>
            </a:r>
            <a:r>
              <a:rPr lang="ja-JP" altLang="en-US" sz="3200" dirty="0">
                <a:solidFill>
                  <a:srgbClr val="002060"/>
                </a:solidFill>
                <a:latin typeface="Calibri" pitchFamily="34" charset="0"/>
                <a:cs typeface="Calibri" pitchFamily="34" charset="0"/>
              </a:rPr>
              <a:t>　</a:t>
            </a:r>
            <a:r>
              <a:rPr lang="en-US" altLang="ja-JP" sz="3200" dirty="0">
                <a:solidFill>
                  <a:srgbClr val="002060"/>
                </a:solidFill>
                <a:latin typeface="Calibri" pitchFamily="34" charset="0"/>
                <a:cs typeface="Calibri" pitchFamily="34" charset="0"/>
              </a:rPr>
              <a:t>Questionnaire-B</a:t>
            </a:r>
          </a:p>
          <a:p>
            <a:pPr algn="l"/>
            <a:r>
              <a:rPr lang="ja-JP" altLang="en-US" sz="3200" dirty="0">
                <a:solidFill>
                  <a:srgbClr val="002060"/>
                </a:solidFill>
                <a:latin typeface="Calibri" pitchFamily="34" charset="0"/>
                <a:cs typeface="Calibri" pitchFamily="34" charset="0"/>
              </a:rPr>
              <a:t>　　</a:t>
            </a:r>
            <a:r>
              <a:rPr lang="en-US" altLang="ja-JP" sz="3200" dirty="0">
                <a:solidFill>
                  <a:srgbClr val="002060"/>
                </a:solidFill>
                <a:latin typeface="Calibri" pitchFamily="34" charset="0"/>
                <a:cs typeface="Calibri" pitchFamily="34" charset="0"/>
              </a:rPr>
              <a:t>4.</a:t>
            </a:r>
            <a:r>
              <a:rPr lang="ja-JP" altLang="en-US" sz="3200" dirty="0">
                <a:solidFill>
                  <a:srgbClr val="002060"/>
                </a:solidFill>
                <a:latin typeface="Calibri" pitchFamily="34" charset="0"/>
                <a:cs typeface="Calibri" pitchFamily="34" charset="0"/>
              </a:rPr>
              <a:t>　</a:t>
            </a:r>
            <a:r>
              <a:rPr lang="en-US" altLang="ja-JP" sz="3200" dirty="0">
                <a:solidFill>
                  <a:srgbClr val="002060"/>
                </a:solidFill>
                <a:latin typeface="Calibri" pitchFamily="34" charset="0"/>
                <a:cs typeface="Calibri" pitchFamily="34" charset="0"/>
              </a:rPr>
              <a:t>IP address and parameter for IPsec</a:t>
            </a:r>
          </a:p>
        </p:txBody>
      </p:sp>
      <p:sp>
        <p:nvSpPr>
          <p:cNvPr id="7" name="Rectangle 22"/>
          <p:cNvSpPr txBox="1">
            <a:spLocks noChangeArrowheads="1"/>
          </p:cNvSpPr>
          <p:nvPr/>
        </p:nvSpPr>
        <p:spPr>
          <a:xfrm>
            <a:off x="1547664" y="5301208"/>
            <a:ext cx="6400800" cy="592005"/>
          </a:xfrm>
          <a:prstGeom prst="rect">
            <a:avLst/>
          </a:prstGeom>
        </p:spPr>
        <p:txBody>
          <a:bodyPr vert="horz" lIns="91440" tIns="45720" rIns="91440" bIns="45720" rtlCol="0" anchor="ctr">
            <a:normAutofit fontScale="97500"/>
          </a:bodyPr>
          <a:lstStyle>
            <a:defPPr>
              <a:defRPr lang="ja-JP"/>
            </a:defPPr>
            <a:lvl1pPr algn="l" rtl="0" fontAlgn="base">
              <a:spcBef>
                <a:spcPct val="0"/>
              </a:spcBef>
              <a:spcAft>
                <a:spcPct val="0"/>
              </a:spcAft>
              <a:defRPr kumimoji="1" sz="2400" kern="1200">
                <a:solidFill>
                  <a:schemeClr val="tx1"/>
                </a:solidFill>
                <a:latin typeface="Times New Roman" pitchFamily="18" charset="0"/>
                <a:ea typeface="ＭＳ Ｐゴシック" charset="-128"/>
                <a:cs typeface="+mn-cs"/>
              </a:defRPr>
            </a:lvl1pPr>
            <a:lvl2pPr marL="457200" algn="l" rtl="0" fontAlgn="base">
              <a:spcBef>
                <a:spcPct val="0"/>
              </a:spcBef>
              <a:spcAft>
                <a:spcPct val="0"/>
              </a:spcAft>
              <a:defRPr kumimoji="1" sz="2400" kern="1200">
                <a:solidFill>
                  <a:schemeClr val="tx1"/>
                </a:solidFill>
                <a:latin typeface="Times New Roman" pitchFamily="18" charset="0"/>
                <a:ea typeface="ＭＳ Ｐゴシック" charset="-128"/>
                <a:cs typeface="+mn-cs"/>
              </a:defRPr>
            </a:lvl2pPr>
            <a:lvl3pPr marL="914400" algn="l" rtl="0" fontAlgn="base">
              <a:spcBef>
                <a:spcPct val="0"/>
              </a:spcBef>
              <a:spcAft>
                <a:spcPct val="0"/>
              </a:spcAft>
              <a:defRPr kumimoji="1" sz="2400" kern="1200">
                <a:solidFill>
                  <a:schemeClr val="tx1"/>
                </a:solidFill>
                <a:latin typeface="Times New Roman" pitchFamily="18" charset="0"/>
                <a:ea typeface="ＭＳ Ｐゴシック" charset="-128"/>
                <a:cs typeface="+mn-cs"/>
              </a:defRPr>
            </a:lvl3pPr>
            <a:lvl4pPr marL="1371600" algn="l" rtl="0" fontAlgn="base">
              <a:spcBef>
                <a:spcPct val="0"/>
              </a:spcBef>
              <a:spcAft>
                <a:spcPct val="0"/>
              </a:spcAft>
              <a:defRPr kumimoji="1" sz="2400" kern="1200">
                <a:solidFill>
                  <a:schemeClr val="tx1"/>
                </a:solidFill>
                <a:latin typeface="Times New Roman" pitchFamily="18" charset="0"/>
                <a:ea typeface="ＭＳ Ｐゴシック" charset="-128"/>
                <a:cs typeface="+mn-cs"/>
              </a:defRPr>
            </a:lvl4pPr>
            <a:lvl5pPr marL="1828800" algn="l" rtl="0" fontAlgn="base">
              <a:spcBef>
                <a:spcPct val="0"/>
              </a:spcBef>
              <a:spcAft>
                <a:spcPct val="0"/>
              </a:spcAft>
              <a:defRPr kumimoji="1" sz="2400" kern="1200">
                <a:solidFill>
                  <a:schemeClr val="tx1"/>
                </a:solidFill>
                <a:latin typeface="Times New Roman" pitchFamily="18" charset="0"/>
                <a:ea typeface="ＭＳ Ｐゴシック" charset="-128"/>
                <a:cs typeface="+mn-cs"/>
              </a:defRPr>
            </a:lvl5pPr>
            <a:lvl6pPr marL="2286000" algn="l" defTabSz="914400" rtl="0" eaLnBrk="1" latinLnBrk="0" hangingPunct="1">
              <a:defRPr kumimoji="1" sz="2400" kern="1200">
                <a:solidFill>
                  <a:schemeClr val="tx1"/>
                </a:solidFill>
                <a:latin typeface="Times New Roman" pitchFamily="18" charset="0"/>
                <a:ea typeface="ＭＳ Ｐゴシック" charset="-128"/>
                <a:cs typeface="+mn-cs"/>
              </a:defRPr>
            </a:lvl6pPr>
            <a:lvl7pPr marL="2743200" algn="l" defTabSz="914400" rtl="0" eaLnBrk="1" latinLnBrk="0" hangingPunct="1">
              <a:defRPr kumimoji="1" sz="2400" kern="1200">
                <a:solidFill>
                  <a:schemeClr val="tx1"/>
                </a:solidFill>
                <a:latin typeface="Times New Roman" pitchFamily="18" charset="0"/>
                <a:ea typeface="ＭＳ Ｐゴシック" charset="-128"/>
                <a:cs typeface="+mn-cs"/>
              </a:defRPr>
            </a:lvl7pPr>
            <a:lvl8pPr marL="3200400" algn="l" defTabSz="914400" rtl="0" eaLnBrk="1" latinLnBrk="0" hangingPunct="1">
              <a:defRPr kumimoji="1" sz="2400" kern="1200">
                <a:solidFill>
                  <a:schemeClr val="tx1"/>
                </a:solidFill>
                <a:latin typeface="Times New Roman" pitchFamily="18" charset="0"/>
                <a:ea typeface="ＭＳ Ｐゴシック" charset="-128"/>
                <a:cs typeface="+mn-cs"/>
              </a:defRPr>
            </a:lvl8pPr>
            <a:lvl9pPr marL="3657600" algn="l" defTabSz="914400" rtl="0" eaLnBrk="1" latinLnBrk="0" hangingPunct="1">
              <a:defRPr kumimoji="1" sz="2400" kern="1200">
                <a:solidFill>
                  <a:schemeClr val="tx1"/>
                </a:solidFill>
                <a:latin typeface="Times New Roman" pitchFamily="18" charset="0"/>
                <a:ea typeface="ＭＳ Ｐゴシック" charset="-128"/>
                <a:cs typeface="+mn-cs"/>
              </a:defRPr>
            </a:lvl9pPr>
          </a:lstStyle>
          <a:p>
            <a:pPr algn="ctr"/>
            <a:r>
              <a:rPr lang="en-US" altLang="ja-JP" sz="2000" dirty="0">
                <a:solidFill>
                  <a:schemeClr val="tx2">
                    <a:lumMod val="75000"/>
                  </a:schemeClr>
                </a:solidFill>
                <a:cs typeface="Miriam" pitchFamily="34" charset="-79"/>
              </a:rPr>
              <a:t>2018 /February</a:t>
            </a:r>
            <a:r>
              <a:rPr lang="ja-JP" altLang="en-US" sz="2000" dirty="0">
                <a:solidFill>
                  <a:schemeClr val="tx2">
                    <a:lumMod val="75000"/>
                  </a:schemeClr>
                </a:solidFill>
                <a:cs typeface="Miriam" pitchFamily="34" charset="-79"/>
              </a:rPr>
              <a:t> </a:t>
            </a:r>
            <a:endParaRPr lang="en-US" altLang="ja-JP" sz="2000" dirty="0">
              <a:solidFill>
                <a:schemeClr val="tx2">
                  <a:lumMod val="75000"/>
                </a:schemeClr>
              </a:solidFill>
              <a:cs typeface="Miriam" pitchFamily="34" charset="-79"/>
            </a:endParaRPr>
          </a:p>
        </p:txBody>
      </p:sp>
    </p:spTree>
    <p:extLst>
      <p:ext uri="{BB962C8B-B14F-4D97-AF65-F5344CB8AC3E}">
        <p14:creationId xmlns:p14="http://schemas.microsoft.com/office/powerpoint/2010/main" val="11721453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1"/>
          <p:cNvSpPr>
            <a:spLocks noGrp="1"/>
          </p:cNvSpPr>
          <p:nvPr>
            <p:ph type="sldNum" sz="quarter" idx="4294967295"/>
          </p:nvPr>
        </p:nvSpPr>
        <p:spPr>
          <a:xfrm>
            <a:off x="6553200" y="6356350"/>
            <a:ext cx="2133600" cy="365125"/>
          </a:xfrm>
        </p:spPr>
        <p:txBody>
          <a:bodyPr/>
          <a:lstStyle/>
          <a:p>
            <a:fld id="{A77BB3E0-5CF0-4C34-8F49-D34A099374B9}" type="slidenum">
              <a:rPr kumimoji="1" lang="ja-JP" altLang="en-US" smtClean="0"/>
              <a:t>2</a:t>
            </a:fld>
            <a:endParaRPr kumimoji="1" lang="ja-JP" altLang="en-US" dirty="0"/>
          </a:p>
        </p:txBody>
      </p:sp>
      <p:sp>
        <p:nvSpPr>
          <p:cNvPr id="7" name="サブタイトル 2"/>
          <p:cNvSpPr txBox="1">
            <a:spLocks/>
          </p:cNvSpPr>
          <p:nvPr/>
        </p:nvSpPr>
        <p:spPr>
          <a:xfrm>
            <a:off x="655778" y="1130372"/>
            <a:ext cx="7848872" cy="720080"/>
          </a:xfrm>
          <a:prstGeom prst="rect">
            <a:avLst/>
          </a:prstGeom>
        </p:spPr>
        <p:txBody>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None/>
            </a:pPr>
            <a:endParaRPr lang="en-US" altLang="ja-JP" dirty="0"/>
          </a:p>
        </p:txBody>
      </p:sp>
      <p:sp>
        <p:nvSpPr>
          <p:cNvPr id="6" name="Rectangle 3"/>
          <p:cNvSpPr txBox="1">
            <a:spLocks noChangeArrowheads="1"/>
          </p:cNvSpPr>
          <p:nvPr/>
        </p:nvSpPr>
        <p:spPr bwMode="auto">
          <a:xfrm>
            <a:off x="654275" y="1196752"/>
            <a:ext cx="8686800" cy="50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a:lstStyle>
            <a:lvl1pPr marL="173038" indent="-173038" eaLnBrk="0" hangingPunct="0">
              <a:defRPr sz="1000">
                <a:solidFill>
                  <a:schemeClr val="tx1"/>
                </a:solidFill>
                <a:latin typeface="Arial" charset="0"/>
                <a:ea typeface="ＭＳ Ｐゴシック" charset="-128"/>
              </a:defRPr>
            </a:lvl1pPr>
            <a:lvl2pPr marL="742950" indent="-285750" eaLnBrk="0" hangingPunct="0">
              <a:defRPr sz="1000">
                <a:solidFill>
                  <a:schemeClr val="tx1"/>
                </a:solidFill>
                <a:latin typeface="Arial" charset="0"/>
                <a:ea typeface="ＭＳ Ｐゴシック" charset="-128"/>
              </a:defRPr>
            </a:lvl2pPr>
            <a:lvl3pPr marL="1143000" indent="-228600" eaLnBrk="0" hangingPunct="0">
              <a:defRPr sz="1000">
                <a:solidFill>
                  <a:schemeClr val="tx1"/>
                </a:solidFill>
                <a:latin typeface="Arial" charset="0"/>
                <a:ea typeface="ＭＳ Ｐゴシック" charset="-128"/>
              </a:defRPr>
            </a:lvl3pPr>
            <a:lvl4pPr marL="1600200" indent="-228600" eaLnBrk="0" hangingPunct="0">
              <a:defRPr sz="1000">
                <a:solidFill>
                  <a:schemeClr val="tx1"/>
                </a:solidFill>
                <a:latin typeface="Arial" charset="0"/>
                <a:ea typeface="ＭＳ Ｐゴシック" charset="-128"/>
              </a:defRPr>
            </a:lvl4pPr>
            <a:lvl5pPr marL="2057400" indent="-228600" eaLnBrk="0" hangingPunct="0">
              <a:defRPr sz="1000">
                <a:solidFill>
                  <a:schemeClr val="tx1"/>
                </a:solidFill>
                <a:latin typeface="Arial" charset="0"/>
                <a:ea typeface="ＭＳ Ｐゴシック" charset="-128"/>
              </a:defRPr>
            </a:lvl5pPr>
            <a:lvl6pPr marL="2514600" indent="-228600" algn="ctr" eaLnBrk="0" fontAlgn="base" hangingPunct="0">
              <a:spcBef>
                <a:spcPct val="0"/>
              </a:spcBef>
              <a:spcAft>
                <a:spcPct val="0"/>
              </a:spcAft>
              <a:buClr>
                <a:srgbClr val="000099"/>
              </a:buClr>
              <a:buSzPct val="135000"/>
              <a:buFont typeface="Wingdings" pitchFamily="2" charset="2"/>
              <a:defRPr sz="1000">
                <a:solidFill>
                  <a:schemeClr val="tx1"/>
                </a:solidFill>
                <a:latin typeface="Arial" charset="0"/>
                <a:ea typeface="ＭＳ Ｐゴシック" charset="-128"/>
              </a:defRPr>
            </a:lvl6pPr>
            <a:lvl7pPr marL="2971800" indent="-228600" algn="ctr" eaLnBrk="0" fontAlgn="base" hangingPunct="0">
              <a:spcBef>
                <a:spcPct val="0"/>
              </a:spcBef>
              <a:spcAft>
                <a:spcPct val="0"/>
              </a:spcAft>
              <a:buClr>
                <a:srgbClr val="000099"/>
              </a:buClr>
              <a:buSzPct val="135000"/>
              <a:buFont typeface="Wingdings" pitchFamily="2" charset="2"/>
              <a:defRPr sz="1000">
                <a:solidFill>
                  <a:schemeClr val="tx1"/>
                </a:solidFill>
                <a:latin typeface="Arial" charset="0"/>
                <a:ea typeface="ＭＳ Ｐゴシック" charset="-128"/>
              </a:defRPr>
            </a:lvl7pPr>
            <a:lvl8pPr marL="3429000" indent="-228600" algn="ctr" eaLnBrk="0" fontAlgn="base" hangingPunct="0">
              <a:spcBef>
                <a:spcPct val="0"/>
              </a:spcBef>
              <a:spcAft>
                <a:spcPct val="0"/>
              </a:spcAft>
              <a:buClr>
                <a:srgbClr val="000099"/>
              </a:buClr>
              <a:buSzPct val="135000"/>
              <a:buFont typeface="Wingdings" pitchFamily="2" charset="2"/>
              <a:defRPr sz="1000">
                <a:solidFill>
                  <a:schemeClr val="tx1"/>
                </a:solidFill>
                <a:latin typeface="Arial" charset="0"/>
                <a:ea typeface="ＭＳ Ｐゴシック" charset="-128"/>
              </a:defRPr>
            </a:lvl8pPr>
            <a:lvl9pPr marL="3886200" indent="-228600" algn="ctr" eaLnBrk="0" fontAlgn="base" hangingPunct="0">
              <a:spcBef>
                <a:spcPct val="0"/>
              </a:spcBef>
              <a:spcAft>
                <a:spcPct val="0"/>
              </a:spcAft>
              <a:buClr>
                <a:srgbClr val="000099"/>
              </a:buClr>
              <a:buSzPct val="135000"/>
              <a:buFont typeface="Wingdings" pitchFamily="2" charset="2"/>
              <a:defRPr sz="1000">
                <a:solidFill>
                  <a:schemeClr val="tx1"/>
                </a:solidFill>
                <a:latin typeface="Arial" charset="0"/>
                <a:ea typeface="ＭＳ Ｐゴシック" charset="-128"/>
              </a:defRPr>
            </a:lvl9pPr>
          </a:lstStyle>
          <a:p>
            <a:pPr algn="l" eaLnBrk="1" hangingPunct="1">
              <a:lnSpc>
                <a:spcPct val="90000"/>
              </a:lnSpc>
              <a:spcBef>
                <a:spcPct val="50000"/>
              </a:spcBef>
              <a:buClr>
                <a:schemeClr val="tx1"/>
              </a:buClr>
              <a:buFont typeface="Wingdings" pitchFamily="2" charset="2"/>
              <a:buChar char="§"/>
            </a:pPr>
            <a:r>
              <a:rPr lang="en-US" altLang="ja-JP" sz="1200" dirty="0"/>
              <a:t>In general, IPsec is used as the encryption method for the Internet VPN. IPsec protects user‘s data from eavesdropping, tampering</a:t>
            </a:r>
            <a:r>
              <a:rPr lang="ja-JP" altLang="en-US" sz="1200" dirty="0"/>
              <a:t> </a:t>
            </a:r>
            <a:r>
              <a:rPr lang="en-US" altLang="ja-JP" sz="1200" dirty="0"/>
              <a:t>and spoofing attacks. It is the encryption technology that plays a central role in data protection</a:t>
            </a:r>
            <a:endParaRPr kumimoji="1" lang="ja-JP" altLang="en-US" sz="1200" dirty="0"/>
          </a:p>
        </p:txBody>
      </p:sp>
      <p:sp>
        <p:nvSpPr>
          <p:cNvPr id="10" name="タイトル 1"/>
          <p:cNvSpPr txBox="1">
            <a:spLocks/>
          </p:cNvSpPr>
          <p:nvPr/>
        </p:nvSpPr>
        <p:spPr>
          <a:xfrm>
            <a:off x="734888" y="274638"/>
            <a:ext cx="8229600" cy="92211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lnSpc>
                <a:spcPct val="80000"/>
              </a:lnSpc>
            </a:pPr>
            <a:r>
              <a:rPr lang="en-US" altLang="ja-JP" sz="2600" dirty="0">
                <a:solidFill>
                  <a:schemeClr val="tx2">
                    <a:lumMod val="75000"/>
                  </a:schemeClr>
                </a:solidFill>
              </a:rPr>
              <a:t>1.1 Internet-VPN Overview</a:t>
            </a:r>
            <a:endParaRPr lang="ja-JP" altLang="en-US" sz="2600" dirty="0">
              <a:solidFill>
                <a:schemeClr val="tx2">
                  <a:lumMod val="75000"/>
                </a:schemeClr>
              </a:solidFill>
            </a:endParaRPr>
          </a:p>
        </p:txBody>
      </p:sp>
      <p:grpSp>
        <p:nvGrpSpPr>
          <p:cNvPr id="11" name="グループ化 10"/>
          <p:cNvGrpSpPr/>
          <p:nvPr/>
        </p:nvGrpSpPr>
        <p:grpSpPr>
          <a:xfrm>
            <a:off x="714375" y="1628800"/>
            <a:ext cx="7386638" cy="4568825"/>
            <a:chOff x="714375" y="1628800"/>
            <a:chExt cx="7386638" cy="4568825"/>
          </a:xfrm>
        </p:grpSpPr>
        <p:pic>
          <p:nvPicPr>
            <p:cNvPr id="12" name="Picture 4"/>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8002" y="2610004"/>
              <a:ext cx="3360959" cy="2301120"/>
            </a:xfrm>
            <a:prstGeom prst="rect">
              <a:avLst/>
            </a:prstGeom>
            <a:noFill/>
            <a:ln>
              <a:noFill/>
            </a:ln>
            <a:effectLst/>
            <a:extLst>
              <a:ext uri="{909E8E84-426E-40DD-AFC4-6F175D3DCCD1}">
                <a14:hiddenFill xmlns:a14="http://schemas.microsoft.com/office/drawing/2010/main">
                  <a:solidFill>
                    <a:srgbClr val="FF99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 Box 6"/>
            <p:cNvSpPr txBox="1">
              <a:spLocks noChangeArrowheads="1"/>
            </p:cNvSpPr>
            <p:nvPr/>
          </p:nvSpPr>
          <p:spPr bwMode="auto">
            <a:xfrm>
              <a:off x="4240659" y="2840875"/>
              <a:ext cx="863984" cy="350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000">
                  <a:solidFill>
                    <a:schemeClr val="tx1"/>
                  </a:solidFill>
                  <a:latin typeface="Arial" charset="0"/>
                  <a:ea typeface="ＭＳ Ｐゴシック" charset="-128"/>
                </a:defRPr>
              </a:lvl1pPr>
              <a:lvl2pPr marL="742950" indent="-285750" eaLnBrk="0" hangingPunct="0">
                <a:defRPr sz="1000">
                  <a:solidFill>
                    <a:schemeClr val="tx1"/>
                  </a:solidFill>
                  <a:latin typeface="Arial" charset="0"/>
                  <a:ea typeface="ＭＳ Ｐゴシック" charset="-128"/>
                </a:defRPr>
              </a:lvl2pPr>
              <a:lvl3pPr marL="1143000" indent="-228600" eaLnBrk="0" hangingPunct="0">
                <a:defRPr sz="1000">
                  <a:solidFill>
                    <a:schemeClr val="tx1"/>
                  </a:solidFill>
                  <a:latin typeface="Arial" charset="0"/>
                  <a:ea typeface="ＭＳ Ｐゴシック" charset="-128"/>
                </a:defRPr>
              </a:lvl3pPr>
              <a:lvl4pPr marL="1600200" indent="-228600" eaLnBrk="0" hangingPunct="0">
                <a:defRPr sz="1000">
                  <a:solidFill>
                    <a:schemeClr val="tx1"/>
                  </a:solidFill>
                  <a:latin typeface="Arial" charset="0"/>
                  <a:ea typeface="ＭＳ Ｐゴシック" charset="-128"/>
                </a:defRPr>
              </a:lvl4pPr>
              <a:lvl5pPr marL="2057400" indent="-228600" eaLnBrk="0" hangingPunct="0">
                <a:defRPr sz="1000">
                  <a:solidFill>
                    <a:schemeClr val="tx1"/>
                  </a:solidFill>
                  <a:latin typeface="Arial" charset="0"/>
                  <a:ea typeface="ＭＳ Ｐゴシック" charset="-128"/>
                </a:defRPr>
              </a:lvl5pPr>
              <a:lvl6pPr marL="2514600" indent="-228600" algn="ctr" eaLnBrk="0" fontAlgn="base" hangingPunct="0">
                <a:spcBef>
                  <a:spcPct val="0"/>
                </a:spcBef>
                <a:spcAft>
                  <a:spcPct val="0"/>
                </a:spcAft>
                <a:buClr>
                  <a:srgbClr val="000099"/>
                </a:buClr>
                <a:buSzPct val="135000"/>
                <a:buFont typeface="Wingdings" pitchFamily="2" charset="2"/>
                <a:defRPr sz="1000">
                  <a:solidFill>
                    <a:schemeClr val="tx1"/>
                  </a:solidFill>
                  <a:latin typeface="Arial" charset="0"/>
                  <a:ea typeface="ＭＳ Ｐゴシック" charset="-128"/>
                </a:defRPr>
              </a:lvl6pPr>
              <a:lvl7pPr marL="2971800" indent="-228600" algn="ctr" eaLnBrk="0" fontAlgn="base" hangingPunct="0">
                <a:spcBef>
                  <a:spcPct val="0"/>
                </a:spcBef>
                <a:spcAft>
                  <a:spcPct val="0"/>
                </a:spcAft>
                <a:buClr>
                  <a:srgbClr val="000099"/>
                </a:buClr>
                <a:buSzPct val="135000"/>
                <a:buFont typeface="Wingdings" pitchFamily="2" charset="2"/>
                <a:defRPr sz="1000">
                  <a:solidFill>
                    <a:schemeClr val="tx1"/>
                  </a:solidFill>
                  <a:latin typeface="Arial" charset="0"/>
                  <a:ea typeface="ＭＳ Ｐゴシック" charset="-128"/>
                </a:defRPr>
              </a:lvl7pPr>
              <a:lvl8pPr marL="3429000" indent="-228600" algn="ctr" eaLnBrk="0" fontAlgn="base" hangingPunct="0">
                <a:spcBef>
                  <a:spcPct val="0"/>
                </a:spcBef>
                <a:spcAft>
                  <a:spcPct val="0"/>
                </a:spcAft>
                <a:buClr>
                  <a:srgbClr val="000099"/>
                </a:buClr>
                <a:buSzPct val="135000"/>
                <a:buFont typeface="Wingdings" pitchFamily="2" charset="2"/>
                <a:defRPr sz="1000">
                  <a:solidFill>
                    <a:schemeClr val="tx1"/>
                  </a:solidFill>
                  <a:latin typeface="Arial" charset="0"/>
                  <a:ea typeface="ＭＳ Ｐゴシック" charset="-128"/>
                </a:defRPr>
              </a:lvl8pPr>
              <a:lvl9pPr marL="3886200" indent="-228600" algn="ctr" eaLnBrk="0" fontAlgn="base" hangingPunct="0">
                <a:spcBef>
                  <a:spcPct val="0"/>
                </a:spcBef>
                <a:spcAft>
                  <a:spcPct val="0"/>
                </a:spcAft>
                <a:buClr>
                  <a:srgbClr val="000099"/>
                </a:buClr>
                <a:buSzPct val="135000"/>
                <a:buFont typeface="Wingdings" pitchFamily="2" charset="2"/>
                <a:defRPr sz="1000">
                  <a:solidFill>
                    <a:schemeClr val="tx1"/>
                  </a:solidFill>
                  <a:latin typeface="Arial" charset="0"/>
                  <a:ea typeface="ＭＳ Ｐゴシック" charset="-128"/>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0" i="0" u="none" strike="noStrike" kern="0" cap="none" spc="0" normalizeH="0" baseline="0" noProof="0" dirty="0">
                  <a:ln>
                    <a:noFill/>
                  </a:ln>
                  <a:solidFill>
                    <a:srgbClr val="000000"/>
                  </a:solidFill>
                  <a:effectLst/>
                  <a:uLnTx/>
                  <a:uFillTx/>
                  <a:latin typeface="Times New Roman" pitchFamily="18" charset="0"/>
                  <a:ea typeface="ＭＳ Ｐゴシック" charset="-128"/>
                </a:rPr>
                <a:t>Internet</a:t>
              </a:r>
            </a:p>
          </p:txBody>
        </p:sp>
        <p:sp>
          <p:nvSpPr>
            <p:cNvPr id="14" name="Rectangle 7"/>
            <p:cNvSpPr>
              <a:spLocks noChangeArrowheads="1"/>
            </p:cNvSpPr>
            <p:nvPr/>
          </p:nvSpPr>
          <p:spPr bwMode="auto">
            <a:xfrm>
              <a:off x="2872683" y="3313250"/>
              <a:ext cx="3339513" cy="151889"/>
            </a:xfrm>
            <a:prstGeom prst="rect">
              <a:avLst/>
            </a:prstGeom>
            <a:solidFill>
              <a:srgbClr val="FF99CC"/>
            </a:solidFill>
            <a:ln w="952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ysClr val="windowText" lastClr="000000"/>
                </a:solidFill>
                <a:effectLst/>
                <a:uLnTx/>
                <a:uFillTx/>
              </a:endParaRPr>
            </a:p>
          </p:txBody>
        </p:sp>
        <p:pic>
          <p:nvPicPr>
            <p:cNvPr id="15" name="Picture 10"/>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60356" y="4681771"/>
              <a:ext cx="579053" cy="4647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Rectangle 11"/>
            <p:cNvSpPr>
              <a:spLocks noChangeArrowheads="1"/>
            </p:cNvSpPr>
            <p:nvPr/>
          </p:nvSpPr>
          <p:spPr bwMode="auto">
            <a:xfrm rot="20410462">
              <a:off x="2828259" y="4115225"/>
              <a:ext cx="3483510" cy="167078"/>
            </a:xfrm>
            <a:prstGeom prst="rect">
              <a:avLst/>
            </a:prstGeom>
            <a:solidFill>
              <a:srgbClr val="FF99CC"/>
            </a:solidFill>
            <a:ln w="952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ysClr val="windowText" lastClr="000000"/>
                </a:solidFill>
                <a:effectLst/>
                <a:uLnTx/>
                <a:uFillTx/>
              </a:endParaRPr>
            </a:p>
          </p:txBody>
        </p:sp>
        <p:pic>
          <p:nvPicPr>
            <p:cNvPr id="17" name="Picture 12"/>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48679" y="2837837"/>
              <a:ext cx="330888" cy="5240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13"/>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70125" y="3623104"/>
              <a:ext cx="330888" cy="5240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Line 14"/>
            <p:cNvSpPr>
              <a:spLocks noChangeShapeType="1"/>
            </p:cNvSpPr>
            <p:nvPr/>
          </p:nvSpPr>
          <p:spPr bwMode="auto">
            <a:xfrm>
              <a:off x="7469876" y="2892518"/>
              <a:ext cx="0" cy="1219669"/>
            </a:xfrm>
            <a:prstGeom prst="line">
              <a:avLst/>
            </a:prstGeom>
            <a:noFill/>
            <a:ln w="19050">
              <a:solidFill>
                <a:srgbClr val="0000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ysClr val="windowText" lastClr="000000"/>
                </a:solidFill>
                <a:effectLst/>
                <a:uLnTx/>
                <a:uFillTx/>
              </a:endParaRPr>
            </a:p>
          </p:txBody>
        </p:sp>
        <p:pic>
          <p:nvPicPr>
            <p:cNvPr id="20" name="Picture 15"/>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61138" y="2906187"/>
              <a:ext cx="554543" cy="4404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Line 16"/>
            <p:cNvSpPr>
              <a:spLocks noChangeShapeType="1"/>
            </p:cNvSpPr>
            <p:nvPr/>
          </p:nvSpPr>
          <p:spPr bwMode="auto">
            <a:xfrm>
              <a:off x="2062163" y="2803550"/>
              <a:ext cx="0" cy="1219200"/>
            </a:xfrm>
            <a:prstGeom prst="line">
              <a:avLst/>
            </a:prstGeom>
            <a:noFill/>
            <a:ln w="19050">
              <a:solidFill>
                <a:srgbClr val="00000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050" b="0" i="0" u="none" strike="noStrike" kern="0" cap="none" spc="0" normalizeH="0" baseline="0" noProof="0" dirty="0">
                <a:ln>
                  <a:noFill/>
                </a:ln>
                <a:solidFill>
                  <a:sysClr val="windowText" lastClr="000000"/>
                </a:solidFill>
                <a:effectLst/>
                <a:uLnTx/>
                <a:uFillTx/>
                <a:ea typeface="ＭＳ Ｐゴシック" pitchFamily="50" charset="-128"/>
              </a:endParaRPr>
            </a:p>
          </p:txBody>
        </p:sp>
        <p:pic>
          <p:nvPicPr>
            <p:cNvPr id="22" name="Picture 17"/>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47352" y="3568424"/>
              <a:ext cx="540756" cy="3903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Line 18"/>
            <p:cNvSpPr>
              <a:spLocks noChangeShapeType="1"/>
            </p:cNvSpPr>
            <p:nvPr/>
          </p:nvSpPr>
          <p:spPr bwMode="auto">
            <a:xfrm>
              <a:off x="1804988" y="3082950"/>
              <a:ext cx="247650"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050" b="0" i="0" u="none" strike="noStrike" kern="0" cap="none" spc="0" normalizeH="0" baseline="0" noProof="0" dirty="0">
                <a:ln>
                  <a:noFill/>
                </a:ln>
                <a:solidFill>
                  <a:sysClr val="windowText" lastClr="000000"/>
                </a:solidFill>
                <a:effectLst/>
                <a:uLnTx/>
                <a:uFillTx/>
                <a:ea typeface="ＭＳ Ｐゴシック" pitchFamily="50" charset="-128"/>
              </a:endParaRPr>
            </a:p>
          </p:txBody>
        </p:sp>
        <p:sp>
          <p:nvSpPr>
            <p:cNvPr id="24" name="Line 19"/>
            <p:cNvSpPr>
              <a:spLocks noChangeShapeType="1"/>
            </p:cNvSpPr>
            <p:nvPr/>
          </p:nvSpPr>
          <p:spPr bwMode="auto">
            <a:xfrm>
              <a:off x="1789113" y="3744937"/>
              <a:ext cx="247650"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050" b="0" i="0" u="none" strike="noStrike" kern="0" cap="none" spc="0" normalizeH="0" baseline="0" noProof="0" dirty="0">
                <a:ln>
                  <a:noFill/>
                </a:ln>
                <a:solidFill>
                  <a:sysClr val="windowText" lastClr="000000"/>
                </a:solidFill>
                <a:effectLst/>
                <a:uLnTx/>
                <a:uFillTx/>
                <a:ea typeface="ＭＳ Ｐゴシック" pitchFamily="50" charset="-128"/>
              </a:endParaRPr>
            </a:p>
          </p:txBody>
        </p:sp>
        <p:sp>
          <p:nvSpPr>
            <p:cNvPr id="25" name="Line 20"/>
            <p:cNvSpPr>
              <a:spLocks noChangeShapeType="1"/>
            </p:cNvSpPr>
            <p:nvPr/>
          </p:nvSpPr>
          <p:spPr bwMode="auto">
            <a:xfrm>
              <a:off x="2047875" y="3471887"/>
              <a:ext cx="249238"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050" b="0" i="0" u="none" strike="noStrike" kern="0" cap="none" spc="0" normalizeH="0" baseline="0" noProof="0" dirty="0">
                <a:ln>
                  <a:noFill/>
                </a:ln>
                <a:solidFill>
                  <a:sysClr val="windowText" lastClr="000000"/>
                </a:solidFill>
                <a:effectLst/>
                <a:uLnTx/>
                <a:uFillTx/>
                <a:ea typeface="ＭＳ Ｐゴシック" pitchFamily="50" charset="-128"/>
              </a:endParaRPr>
            </a:p>
          </p:txBody>
        </p:sp>
        <p:sp>
          <p:nvSpPr>
            <p:cNvPr id="26" name="Line 21"/>
            <p:cNvSpPr>
              <a:spLocks noChangeShapeType="1"/>
            </p:cNvSpPr>
            <p:nvPr/>
          </p:nvSpPr>
          <p:spPr bwMode="auto">
            <a:xfrm>
              <a:off x="7203327" y="3481847"/>
              <a:ext cx="248166"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ysClr val="windowText" lastClr="000000"/>
                </a:solidFill>
                <a:effectLst/>
                <a:uLnTx/>
                <a:uFillTx/>
              </a:endParaRPr>
            </a:p>
          </p:txBody>
        </p:sp>
        <p:sp>
          <p:nvSpPr>
            <p:cNvPr id="27" name="Line 22"/>
            <p:cNvSpPr>
              <a:spLocks noChangeShapeType="1"/>
            </p:cNvSpPr>
            <p:nvPr/>
          </p:nvSpPr>
          <p:spPr bwMode="auto">
            <a:xfrm>
              <a:off x="7474471" y="3182625"/>
              <a:ext cx="248166"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ysClr val="windowText" lastClr="000000"/>
                </a:solidFill>
                <a:effectLst/>
                <a:uLnTx/>
                <a:uFillTx/>
              </a:endParaRPr>
            </a:p>
          </p:txBody>
        </p:sp>
        <p:sp>
          <p:nvSpPr>
            <p:cNvPr id="28" name="Line 23"/>
            <p:cNvSpPr>
              <a:spLocks noChangeShapeType="1"/>
            </p:cNvSpPr>
            <p:nvPr/>
          </p:nvSpPr>
          <p:spPr bwMode="auto">
            <a:xfrm>
              <a:off x="7508172" y="3931439"/>
              <a:ext cx="248166"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ysClr val="windowText" lastClr="000000"/>
                </a:solidFill>
                <a:effectLst/>
                <a:uLnTx/>
                <a:uFillTx/>
              </a:endParaRPr>
            </a:p>
          </p:txBody>
        </p:sp>
        <p:sp>
          <p:nvSpPr>
            <p:cNvPr id="29" name="Freeform 24"/>
            <p:cNvSpPr>
              <a:spLocks/>
            </p:cNvSpPr>
            <p:nvPr/>
          </p:nvSpPr>
          <p:spPr bwMode="auto">
            <a:xfrm>
              <a:off x="1955084" y="3255532"/>
              <a:ext cx="5727724" cy="180749"/>
            </a:xfrm>
            <a:custGeom>
              <a:avLst/>
              <a:gdLst>
                <a:gd name="T0" fmla="*/ 0 w 3739"/>
                <a:gd name="T1" fmla="*/ 0 h 119"/>
                <a:gd name="T2" fmla="*/ 2147483647 w 3739"/>
                <a:gd name="T3" fmla="*/ 2147483647 h 119"/>
                <a:gd name="T4" fmla="*/ 2147483647 w 3739"/>
                <a:gd name="T5" fmla="*/ 2147483647 h 119"/>
                <a:gd name="T6" fmla="*/ 2147483647 w 3739"/>
                <a:gd name="T7" fmla="*/ 2147483647 h 119"/>
                <a:gd name="T8" fmla="*/ 2147483647 w 3739"/>
                <a:gd name="T9" fmla="*/ 2147483647 h 119"/>
                <a:gd name="T10" fmla="*/ 2147483647 w 3739"/>
                <a:gd name="T11" fmla="*/ 2147483647 h 119"/>
                <a:gd name="T12" fmla="*/ 2147483647 w 3739"/>
                <a:gd name="T13" fmla="*/ 2147483647 h 11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739" h="119">
                  <a:moveTo>
                    <a:pt x="0" y="0"/>
                  </a:moveTo>
                  <a:cubicBezTo>
                    <a:pt x="135" y="39"/>
                    <a:pt x="270" y="79"/>
                    <a:pt x="421" y="97"/>
                  </a:cubicBezTo>
                  <a:cubicBezTo>
                    <a:pt x="572" y="115"/>
                    <a:pt x="590" y="104"/>
                    <a:pt x="908" y="105"/>
                  </a:cubicBezTo>
                  <a:cubicBezTo>
                    <a:pt x="1226" y="106"/>
                    <a:pt x="1981" y="105"/>
                    <a:pt x="2328" y="105"/>
                  </a:cubicBezTo>
                  <a:cubicBezTo>
                    <a:pt x="2675" y="105"/>
                    <a:pt x="2797" y="119"/>
                    <a:pt x="2993" y="105"/>
                  </a:cubicBezTo>
                  <a:cubicBezTo>
                    <a:pt x="3189" y="91"/>
                    <a:pt x="3380" y="38"/>
                    <a:pt x="3504" y="24"/>
                  </a:cubicBezTo>
                  <a:cubicBezTo>
                    <a:pt x="3628" y="10"/>
                    <a:pt x="3690" y="24"/>
                    <a:pt x="3739" y="24"/>
                  </a:cubicBezTo>
                </a:path>
              </a:pathLst>
            </a:custGeom>
            <a:noFill/>
            <a:ln w="28575" cap="rnd" cmpd="sng">
              <a:solidFill>
                <a:srgbClr val="0033CC"/>
              </a:solidFill>
              <a:prstDash val="sysDot"/>
              <a:round/>
              <a:headEnd type="triangl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ysClr val="windowText" lastClr="000000"/>
                </a:solidFill>
                <a:effectLst/>
                <a:uLnTx/>
                <a:uFillTx/>
              </a:endParaRPr>
            </a:p>
          </p:txBody>
        </p:sp>
        <p:sp>
          <p:nvSpPr>
            <p:cNvPr id="30" name="Freeform 25"/>
            <p:cNvSpPr>
              <a:spLocks/>
            </p:cNvSpPr>
            <p:nvPr/>
          </p:nvSpPr>
          <p:spPr bwMode="auto">
            <a:xfrm>
              <a:off x="2762387" y="3497036"/>
              <a:ext cx="4958718" cy="1371558"/>
            </a:xfrm>
            <a:custGeom>
              <a:avLst/>
              <a:gdLst>
                <a:gd name="T0" fmla="*/ 0 w 3237"/>
                <a:gd name="T1" fmla="*/ 2147483647 h 903"/>
                <a:gd name="T2" fmla="*/ 2147483647 w 3237"/>
                <a:gd name="T3" fmla="*/ 2147483647 h 903"/>
                <a:gd name="T4" fmla="*/ 2147483647 w 3237"/>
                <a:gd name="T5" fmla="*/ 2147483647 h 903"/>
                <a:gd name="T6" fmla="*/ 2147483647 w 3237"/>
                <a:gd name="T7" fmla="*/ 2147483647 h 903"/>
                <a:gd name="T8" fmla="*/ 2147483647 w 3237"/>
                <a:gd name="T9" fmla="*/ 2147483647 h 903"/>
                <a:gd name="T10" fmla="*/ 2147483647 w 3237"/>
                <a:gd name="T11" fmla="*/ 2147483647 h 903"/>
                <a:gd name="T12" fmla="*/ 2147483647 w 3237"/>
                <a:gd name="T13" fmla="*/ 2147483647 h 903"/>
                <a:gd name="T14" fmla="*/ 2147483647 w 3237"/>
                <a:gd name="T15" fmla="*/ 2147483647 h 90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237" h="903">
                  <a:moveTo>
                    <a:pt x="0" y="903"/>
                  </a:moveTo>
                  <a:cubicBezTo>
                    <a:pt x="84" y="869"/>
                    <a:pt x="294" y="781"/>
                    <a:pt x="503" y="701"/>
                  </a:cubicBezTo>
                  <a:cubicBezTo>
                    <a:pt x="712" y="621"/>
                    <a:pt x="987" y="522"/>
                    <a:pt x="1257" y="425"/>
                  </a:cubicBezTo>
                  <a:cubicBezTo>
                    <a:pt x="1527" y="328"/>
                    <a:pt x="1913" y="185"/>
                    <a:pt x="2125" y="116"/>
                  </a:cubicBezTo>
                  <a:cubicBezTo>
                    <a:pt x="2337" y="47"/>
                    <a:pt x="2400" y="22"/>
                    <a:pt x="2531" y="11"/>
                  </a:cubicBezTo>
                  <a:cubicBezTo>
                    <a:pt x="2662" y="0"/>
                    <a:pt x="2820" y="29"/>
                    <a:pt x="2912" y="52"/>
                  </a:cubicBezTo>
                  <a:cubicBezTo>
                    <a:pt x="3004" y="75"/>
                    <a:pt x="3029" y="126"/>
                    <a:pt x="3083" y="149"/>
                  </a:cubicBezTo>
                  <a:cubicBezTo>
                    <a:pt x="3137" y="172"/>
                    <a:pt x="3187" y="180"/>
                    <a:pt x="3237" y="189"/>
                  </a:cubicBezTo>
                </a:path>
              </a:pathLst>
            </a:custGeom>
            <a:noFill/>
            <a:ln w="28575" cap="rnd" cmpd="sng">
              <a:solidFill>
                <a:srgbClr val="0033CC"/>
              </a:solidFill>
              <a:prstDash val="sysDot"/>
              <a:round/>
              <a:headEnd type="triangl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ysClr val="windowText" lastClr="000000"/>
                </a:solidFill>
                <a:effectLst/>
                <a:uLnTx/>
                <a:uFillTx/>
              </a:endParaRPr>
            </a:p>
          </p:txBody>
        </p:sp>
        <p:sp>
          <p:nvSpPr>
            <p:cNvPr id="31" name="Text Box 26"/>
            <p:cNvSpPr txBox="1">
              <a:spLocks noChangeArrowheads="1"/>
            </p:cNvSpPr>
            <p:nvPr/>
          </p:nvSpPr>
          <p:spPr bwMode="auto">
            <a:xfrm>
              <a:off x="2185988" y="2790850"/>
              <a:ext cx="958850" cy="461962"/>
            </a:xfrm>
            <a:prstGeom prst="rect">
              <a:avLst/>
            </a:prstGeom>
            <a:solidFill>
              <a:srgbClr val="FFFFFF"/>
            </a:solidFill>
            <a:ln w="25400" cap="flat" cmpd="sng" algn="ctr">
              <a:solidFill>
                <a:srgbClr val="FFFFFF"/>
              </a:solidFill>
              <a:prstDash val="solid"/>
            </a:ln>
            <a:effectLst/>
          </p:spPr>
          <p:txBody>
            <a:bodyPr wrap="none">
              <a:spAutoFit/>
            </a:bodyPr>
            <a:lstStyle>
              <a:lvl1pPr eaLnBrk="0" hangingPunct="0">
                <a:defRPr sz="1000">
                  <a:solidFill>
                    <a:schemeClr val="tx1"/>
                  </a:solidFill>
                  <a:latin typeface="Arial" charset="0"/>
                  <a:ea typeface="ＭＳ Ｐゴシック" charset="-128"/>
                </a:defRPr>
              </a:lvl1pPr>
              <a:lvl2pPr marL="742950" indent="-285750" eaLnBrk="0" hangingPunct="0">
                <a:defRPr sz="1000">
                  <a:solidFill>
                    <a:schemeClr val="tx1"/>
                  </a:solidFill>
                  <a:latin typeface="Arial" charset="0"/>
                  <a:ea typeface="ＭＳ Ｐゴシック" charset="-128"/>
                </a:defRPr>
              </a:lvl2pPr>
              <a:lvl3pPr marL="1143000" indent="-228600" eaLnBrk="0" hangingPunct="0">
                <a:defRPr sz="1000">
                  <a:solidFill>
                    <a:schemeClr val="tx1"/>
                  </a:solidFill>
                  <a:latin typeface="Arial" charset="0"/>
                  <a:ea typeface="ＭＳ Ｐゴシック" charset="-128"/>
                </a:defRPr>
              </a:lvl3pPr>
              <a:lvl4pPr marL="1600200" indent="-228600" eaLnBrk="0" hangingPunct="0">
                <a:defRPr sz="1000">
                  <a:solidFill>
                    <a:schemeClr val="tx1"/>
                  </a:solidFill>
                  <a:latin typeface="Arial" charset="0"/>
                  <a:ea typeface="ＭＳ Ｐゴシック" charset="-128"/>
                </a:defRPr>
              </a:lvl4pPr>
              <a:lvl5pPr marL="2057400" indent="-228600" eaLnBrk="0" hangingPunct="0">
                <a:defRPr sz="1000">
                  <a:solidFill>
                    <a:schemeClr val="tx1"/>
                  </a:solidFill>
                  <a:latin typeface="Arial" charset="0"/>
                  <a:ea typeface="ＭＳ Ｐゴシック" charset="-128"/>
                </a:defRPr>
              </a:lvl5pPr>
              <a:lvl6pPr marL="2514600" indent="-228600" algn="ctr" eaLnBrk="0" fontAlgn="base" hangingPunct="0">
                <a:spcBef>
                  <a:spcPct val="0"/>
                </a:spcBef>
                <a:spcAft>
                  <a:spcPct val="0"/>
                </a:spcAft>
                <a:buClr>
                  <a:srgbClr val="000099"/>
                </a:buClr>
                <a:buSzPct val="135000"/>
                <a:buFont typeface="Wingdings" pitchFamily="2" charset="2"/>
                <a:defRPr sz="1000">
                  <a:solidFill>
                    <a:schemeClr val="tx1"/>
                  </a:solidFill>
                  <a:latin typeface="Arial" charset="0"/>
                  <a:ea typeface="ＭＳ Ｐゴシック" charset="-128"/>
                </a:defRPr>
              </a:lvl6pPr>
              <a:lvl7pPr marL="2971800" indent="-228600" algn="ctr" eaLnBrk="0" fontAlgn="base" hangingPunct="0">
                <a:spcBef>
                  <a:spcPct val="0"/>
                </a:spcBef>
                <a:spcAft>
                  <a:spcPct val="0"/>
                </a:spcAft>
                <a:buClr>
                  <a:srgbClr val="000099"/>
                </a:buClr>
                <a:buSzPct val="135000"/>
                <a:buFont typeface="Wingdings" pitchFamily="2" charset="2"/>
                <a:defRPr sz="1000">
                  <a:solidFill>
                    <a:schemeClr val="tx1"/>
                  </a:solidFill>
                  <a:latin typeface="Arial" charset="0"/>
                  <a:ea typeface="ＭＳ Ｐゴシック" charset="-128"/>
                </a:defRPr>
              </a:lvl7pPr>
              <a:lvl8pPr marL="3429000" indent="-228600" algn="ctr" eaLnBrk="0" fontAlgn="base" hangingPunct="0">
                <a:spcBef>
                  <a:spcPct val="0"/>
                </a:spcBef>
                <a:spcAft>
                  <a:spcPct val="0"/>
                </a:spcAft>
                <a:buClr>
                  <a:srgbClr val="000099"/>
                </a:buClr>
                <a:buSzPct val="135000"/>
                <a:buFont typeface="Wingdings" pitchFamily="2" charset="2"/>
                <a:defRPr sz="1000">
                  <a:solidFill>
                    <a:schemeClr val="tx1"/>
                  </a:solidFill>
                  <a:latin typeface="Arial" charset="0"/>
                  <a:ea typeface="ＭＳ Ｐゴシック" charset="-128"/>
                </a:defRPr>
              </a:lvl8pPr>
              <a:lvl9pPr marL="3886200" indent="-228600" algn="ctr" eaLnBrk="0" fontAlgn="base" hangingPunct="0">
                <a:spcBef>
                  <a:spcPct val="0"/>
                </a:spcBef>
                <a:spcAft>
                  <a:spcPct val="0"/>
                </a:spcAft>
                <a:buClr>
                  <a:srgbClr val="000099"/>
                </a:buClr>
                <a:buSzPct val="135000"/>
                <a:buFont typeface="Wingdings" pitchFamily="2" charset="2"/>
                <a:defRPr sz="1000">
                  <a:solidFill>
                    <a:schemeClr val="tx1"/>
                  </a:solidFill>
                  <a:latin typeface="Arial" charset="0"/>
                  <a:ea typeface="ＭＳ Ｐゴシック" charset="-128"/>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200" b="0" i="0" u="none" strike="noStrike" kern="0" cap="none" spc="0" normalizeH="0" baseline="0" noProof="0" dirty="0">
                  <a:ln>
                    <a:noFill/>
                  </a:ln>
                  <a:solidFill>
                    <a:srgbClr val="000000"/>
                  </a:solidFill>
                  <a:effectLst/>
                  <a:uLnTx/>
                  <a:uFillTx/>
                  <a:latin typeface="ＭＳ Ｐゴシック" charset="-128"/>
                  <a:ea typeface="ＭＳ Ｐゴシック" charset="-128"/>
                </a:rPr>
                <a:t>VPN</a:t>
              </a:r>
              <a:r>
                <a:rPr kumimoji="1" lang="ja-JP" altLang="en-US" sz="1200" b="0" i="0" u="none" strike="noStrike" kern="0" cap="none" spc="0" normalizeH="0" baseline="0" noProof="0" dirty="0">
                  <a:ln>
                    <a:noFill/>
                  </a:ln>
                  <a:solidFill>
                    <a:srgbClr val="000000"/>
                  </a:solidFill>
                  <a:effectLst/>
                  <a:uLnTx/>
                  <a:uFillTx/>
                  <a:latin typeface="ＭＳ Ｐゴシック" charset="-128"/>
                  <a:ea typeface="ＭＳ Ｐゴシック" charset="-128"/>
                </a:rPr>
                <a:t> </a:t>
              </a:r>
              <a:r>
                <a:rPr kumimoji="1" lang="en-US" altLang="ja-JP" sz="1200" b="0" i="0" u="none" strike="noStrike" kern="0" cap="none" spc="0" normalizeH="0" baseline="0" noProof="0" dirty="0">
                  <a:ln>
                    <a:noFill/>
                  </a:ln>
                  <a:solidFill>
                    <a:srgbClr val="000000"/>
                  </a:solidFill>
                  <a:effectLst/>
                  <a:uLnTx/>
                  <a:uFillTx/>
                  <a:latin typeface="ＭＳ Ｐゴシック" charset="-128"/>
                  <a:ea typeface="ＭＳ Ｐゴシック" charset="-128"/>
                </a:rPr>
                <a:t>Device</a:t>
              </a:r>
              <a:endParaRPr kumimoji="1" lang="ja-JP" altLang="en-US" sz="1200" b="0" i="0" u="none" strike="noStrike" kern="0" cap="none" spc="0" normalizeH="0" baseline="0" noProof="0" dirty="0">
                <a:ln>
                  <a:noFill/>
                </a:ln>
                <a:solidFill>
                  <a:srgbClr val="000000"/>
                </a:solidFill>
                <a:effectLst/>
                <a:uLnTx/>
                <a:uFillTx/>
                <a:latin typeface="ＭＳ Ｐゴシック" charset="-128"/>
                <a:ea typeface="ＭＳ Ｐゴシック" charset="-128"/>
              </a:endParaRPr>
            </a:p>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1200" b="0" i="0" u="none" strike="noStrike" kern="0" cap="none" spc="0" normalizeH="0" baseline="0" noProof="0" dirty="0">
                  <a:ln>
                    <a:noFill/>
                  </a:ln>
                  <a:solidFill>
                    <a:srgbClr val="000000"/>
                  </a:solidFill>
                  <a:effectLst/>
                  <a:uLnTx/>
                  <a:uFillTx/>
                  <a:latin typeface="ＭＳ Ｐゴシック" charset="-128"/>
                  <a:ea typeface="ＭＳ Ｐゴシック" charset="-128"/>
                </a:rPr>
                <a:t>（</a:t>
              </a:r>
              <a:r>
                <a:rPr kumimoji="1" lang="en-US" altLang="ja-JP" sz="1200" b="0" i="0" u="none" strike="noStrike" kern="0" cap="none" spc="0" normalizeH="0" baseline="0" noProof="0" dirty="0">
                  <a:ln>
                    <a:noFill/>
                  </a:ln>
                  <a:solidFill>
                    <a:srgbClr val="000000"/>
                  </a:solidFill>
                  <a:effectLst/>
                  <a:uLnTx/>
                  <a:uFillTx/>
                  <a:latin typeface="ＭＳ Ｐゴシック" charset="-128"/>
                  <a:ea typeface="ＭＳ Ｐゴシック" charset="-128"/>
                </a:rPr>
                <a:t>Hardware</a:t>
              </a:r>
              <a:r>
                <a:rPr kumimoji="1" lang="ja-JP" altLang="en-US" sz="1200" b="0" i="0" u="none" strike="noStrike" kern="0" cap="none" spc="0" normalizeH="0" baseline="0" noProof="0" dirty="0">
                  <a:ln>
                    <a:noFill/>
                  </a:ln>
                  <a:solidFill>
                    <a:srgbClr val="000000"/>
                  </a:solidFill>
                  <a:effectLst/>
                  <a:uLnTx/>
                  <a:uFillTx/>
                  <a:latin typeface="ＭＳ Ｐゴシック" charset="-128"/>
                  <a:ea typeface="ＭＳ Ｐゴシック" charset="-128"/>
                </a:rPr>
                <a:t>）</a:t>
              </a:r>
            </a:p>
          </p:txBody>
        </p:sp>
        <p:sp>
          <p:nvSpPr>
            <p:cNvPr id="32" name="Text Box 28"/>
            <p:cNvSpPr txBox="1">
              <a:spLocks noChangeArrowheads="1"/>
            </p:cNvSpPr>
            <p:nvPr/>
          </p:nvSpPr>
          <p:spPr bwMode="auto">
            <a:xfrm>
              <a:off x="1496704" y="5211864"/>
              <a:ext cx="90756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000">
                  <a:solidFill>
                    <a:schemeClr val="tx1"/>
                  </a:solidFill>
                  <a:latin typeface="Arial" charset="0"/>
                  <a:ea typeface="ＭＳ Ｐゴシック" charset="-128"/>
                </a:defRPr>
              </a:lvl1pPr>
              <a:lvl2pPr marL="742950" indent="-285750" eaLnBrk="0" hangingPunct="0">
                <a:defRPr sz="1000">
                  <a:solidFill>
                    <a:schemeClr val="tx1"/>
                  </a:solidFill>
                  <a:latin typeface="Arial" charset="0"/>
                  <a:ea typeface="ＭＳ Ｐゴシック" charset="-128"/>
                </a:defRPr>
              </a:lvl2pPr>
              <a:lvl3pPr marL="1143000" indent="-228600" eaLnBrk="0" hangingPunct="0">
                <a:defRPr sz="1000">
                  <a:solidFill>
                    <a:schemeClr val="tx1"/>
                  </a:solidFill>
                  <a:latin typeface="Arial" charset="0"/>
                  <a:ea typeface="ＭＳ Ｐゴシック" charset="-128"/>
                </a:defRPr>
              </a:lvl3pPr>
              <a:lvl4pPr marL="1600200" indent="-228600" eaLnBrk="0" hangingPunct="0">
                <a:defRPr sz="1000">
                  <a:solidFill>
                    <a:schemeClr val="tx1"/>
                  </a:solidFill>
                  <a:latin typeface="Arial" charset="0"/>
                  <a:ea typeface="ＭＳ Ｐゴシック" charset="-128"/>
                </a:defRPr>
              </a:lvl4pPr>
              <a:lvl5pPr marL="2057400" indent="-228600" eaLnBrk="0" hangingPunct="0">
                <a:defRPr sz="1000">
                  <a:solidFill>
                    <a:schemeClr val="tx1"/>
                  </a:solidFill>
                  <a:latin typeface="Arial" charset="0"/>
                  <a:ea typeface="ＭＳ Ｐゴシック" charset="-128"/>
                </a:defRPr>
              </a:lvl5pPr>
              <a:lvl6pPr marL="2514600" indent="-228600" algn="ctr" eaLnBrk="0" fontAlgn="base" hangingPunct="0">
                <a:spcBef>
                  <a:spcPct val="0"/>
                </a:spcBef>
                <a:spcAft>
                  <a:spcPct val="0"/>
                </a:spcAft>
                <a:buClr>
                  <a:srgbClr val="000099"/>
                </a:buClr>
                <a:buSzPct val="135000"/>
                <a:buFont typeface="Wingdings" pitchFamily="2" charset="2"/>
                <a:defRPr sz="1000">
                  <a:solidFill>
                    <a:schemeClr val="tx1"/>
                  </a:solidFill>
                  <a:latin typeface="Arial" charset="0"/>
                  <a:ea typeface="ＭＳ Ｐゴシック" charset="-128"/>
                </a:defRPr>
              </a:lvl6pPr>
              <a:lvl7pPr marL="2971800" indent="-228600" algn="ctr" eaLnBrk="0" fontAlgn="base" hangingPunct="0">
                <a:spcBef>
                  <a:spcPct val="0"/>
                </a:spcBef>
                <a:spcAft>
                  <a:spcPct val="0"/>
                </a:spcAft>
                <a:buClr>
                  <a:srgbClr val="000099"/>
                </a:buClr>
                <a:buSzPct val="135000"/>
                <a:buFont typeface="Wingdings" pitchFamily="2" charset="2"/>
                <a:defRPr sz="1000">
                  <a:solidFill>
                    <a:schemeClr val="tx1"/>
                  </a:solidFill>
                  <a:latin typeface="Arial" charset="0"/>
                  <a:ea typeface="ＭＳ Ｐゴシック" charset="-128"/>
                </a:defRPr>
              </a:lvl7pPr>
              <a:lvl8pPr marL="3429000" indent="-228600" algn="ctr" eaLnBrk="0" fontAlgn="base" hangingPunct="0">
                <a:spcBef>
                  <a:spcPct val="0"/>
                </a:spcBef>
                <a:spcAft>
                  <a:spcPct val="0"/>
                </a:spcAft>
                <a:buClr>
                  <a:srgbClr val="000099"/>
                </a:buClr>
                <a:buSzPct val="135000"/>
                <a:buFont typeface="Wingdings" pitchFamily="2" charset="2"/>
                <a:defRPr sz="1000">
                  <a:solidFill>
                    <a:schemeClr val="tx1"/>
                  </a:solidFill>
                  <a:latin typeface="Arial" charset="0"/>
                  <a:ea typeface="ＭＳ Ｐゴシック" charset="-128"/>
                </a:defRPr>
              </a:lvl8pPr>
              <a:lvl9pPr marL="3886200" indent="-228600" algn="ctr" eaLnBrk="0" fontAlgn="base" hangingPunct="0">
                <a:spcBef>
                  <a:spcPct val="0"/>
                </a:spcBef>
                <a:spcAft>
                  <a:spcPct val="0"/>
                </a:spcAft>
                <a:buClr>
                  <a:srgbClr val="000099"/>
                </a:buClr>
                <a:buSzPct val="135000"/>
                <a:buFont typeface="Wingdings" pitchFamily="2" charset="2"/>
                <a:defRPr sz="1000">
                  <a:solidFill>
                    <a:schemeClr val="tx1"/>
                  </a:solidFill>
                  <a:latin typeface="Arial" charset="0"/>
                  <a:ea typeface="ＭＳ Ｐゴシック" charset="-128"/>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200" b="0" i="0" u="none" strike="noStrike" kern="0" cap="none" spc="0" normalizeH="0" baseline="0" noProof="0" dirty="0">
                  <a:ln>
                    <a:noFill/>
                  </a:ln>
                  <a:solidFill>
                    <a:srgbClr val="000000"/>
                  </a:solidFill>
                  <a:effectLst/>
                  <a:uLnTx/>
                  <a:uFillTx/>
                  <a:latin typeface="Times New Roman" pitchFamily="18" charset="0"/>
                  <a:ea typeface="ＭＳ Ｐゴシック" charset="-128"/>
                </a:rPr>
                <a:t>VPN</a:t>
              </a:r>
              <a:r>
                <a:rPr kumimoji="1" lang="ja-JP" altLang="en-US" sz="1200" b="0" i="0" u="none" strike="noStrike" kern="0" cap="none" spc="0" normalizeH="0" baseline="0" noProof="0" dirty="0">
                  <a:ln>
                    <a:noFill/>
                  </a:ln>
                  <a:solidFill>
                    <a:srgbClr val="000000"/>
                  </a:solidFill>
                  <a:effectLst/>
                  <a:uLnTx/>
                  <a:uFillTx/>
                  <a:latin typeface="Times New Roman" pitchFamily="18" charset="0"/>
                  <a:ea typeface="ＭＳ Ｐゴシック" charset="-128"/>
                </a:rPr>
                <a:t> </a:t>
              </a:r>
              <a:r>
                <a:rPr kumimoji="1" lang="en-US" altLang="ja-JP" sz="1200" b="0" i="0" u="none" strike="noStrike" kern="0" cap="none" spc="0" normalizeH="0" baseline="0" noProof="0" dirty="0">
                  <a:ln>
                    <a:noFill/>
                  </a:ln>
                  <a:solidFill>
                    <a:srgbClr val="000000"/>
                  </a:solidFill>
                  <a:effectLst/>
                  <a:uLnTx/>
                  <a:uFillTx/>
                  <a:latin typeface="Times New Roman" pitchFamily="18" charset="0"/>
                  <a:ea typeface="ＭＳ Ｐゴシック" charset="-128"/>
                </a:rPr>
                <a:t>Client</a:t>
              </a:r>
              <a:endParaRPr kumimoji="1" lang="ja-JP" altLang="en-US" sz="1200" b="0" i="0" u="none" strike="noStrike" kern="0" cap="none" spc="0" normalizeH="0" baseline="0" noProof="0" dirty="0">
                <a:ln>
                  <a:noFill/>
                </a:ln>
                <a:solidFill>
                  <a:srgbClr val="000000"/>
                </a:solidFill>
                <a:effectLst/>
                <a:uLnTx/>
                <a:uFillTx/>
                <a:latin typeface="Times New Roman" pitchFamily="18" charset="0"/>
                <a:ea typeface="ＭＳ Ｐゴシック" charset="-128"/>
              </a:endParaRPr>
            </a:p>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1200" b="0" i="0" u="none" strike="noStrike" kern="0" cap="none" spc="0" normalizeH="0" baseline="0" noProof="0" dirty="0">
                  <a:ln>
                    <a:noFill/>
                  </a:ln>
                  <a:solidFill>
                    <a:srgbClr val="000000"/>
                  </a:solidFill>
                  <a:effectLst/>
                  <a:uLnTx/>
                  <a:uFillTx/>
                  <a:latin typeface="Times New Roman" pitchFamily="18" charset="0"/>
                  <a:ea typeface="ＭＳ Ｐゴシック" charset="-128"/>
                </a:rPr>
                <a:t>（</a:t>
              </a:r>
              <a:r>
                <a:rPr kumimoji="1" lang="en-US" altLang="ja-JP" sz="1200" b="0" i="0" u="none" strike="noStrike" kern="0" cap="none" spc="0" normalizeH="0" baseline="0" noProof="0" dirty="0">
                  <a:ln>
                    <a:noFill/>
                  </a:ln>
                  <a:solidFill>
                    <a:srgbClr val="000000"/>
                  </a:solidFill>
                  <a:effectLst/>
                  <a:uLnTx/>
                  <a:uFillTx/>
                  <a:latin typeface="Times New Roman" pitchFamily="18" charset="0"/>
                  <a:ea typeface="ＭＳ Ｐゴシック" charset="-128"/>
                </a:rPr>
                <a:t>Software</a:t>
              </a:r>
              <a:r>
                <a:rPr kumimoji="0" lang="ja-JP" altLang="en-US" sz="1200" b="0" i="0" u="none" strike="noStrike" kern="0" cap="none" spc="0" normalizeH="0" baseline="0" noProof="0" dirty="0">
                  <a:ln>
                    <a:noFill/>
                  </a:ln>
                  <a:solidFill>
                    <a:srgbClr val="000000"/>
                  </a:solidFill>
                  <a:effectLst/>
                  <a:uLnTx/>
                  <a:uFillTx/>
                  <a:latin typeface="Times New Roman" pitchFamily="18" charset="0"/>
                  <a:ea typeface="ＭＳ Ｐゴシック" charset="-128"/>
                </a:rPr>
                <a:t>）</a:t>
              </a:r>
              <a:endParaRPr kumimoji="1" lang="ja-JP" altLang="en-US" sz="1200" b="0" i="0" u="none" strike="noStrike" kern="0" cap="none" spc="0" normalizeH="0" baseline="0" noProof="0" dirty="0">
                <a:ln>
                  <a:noFill/>
                </a:ln>
                <a:solidFill>
                  <a:srgbClr val="000000"/>
                </a:solidFill>
                <a:effectLst/>
                <a:uLnTx/>
                <a:uFillTx/>
                <a:latin typeface="Times New Roman" pitchFamily="18" charset="0"/>
                <a:ea typeface="ＭＳ Ｐゴシック" charset="-128"/>
              </a:endParaRPr>
            </a:p>
          </p:txBody>
        </p:sp>
        <p:sp>
          <p:nvSpPr>
            <p:cNvPr id="33" name="Text Box 29"/>
            <p:cNvSpPr txBox="1">
              <a:spLocks noChangeArrowheads="1"/>
            </p:cNvSpPr>
            <p:nvPr/>
          </p:nvSpPr>
          <p:spPr bwMode="auto">
            <a:xfrm>
              <a:off x="714375" y="2386726"/>
              <a:ext cx="161284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000">
                  <a:solidFill>
                    <a:schemeClr val="tx1"/>
                  </a:solidFill>
                  <a:latin typeface="Arial" charset="0"/>
                  <a:ea typeface="ＭＳ Ｐゴシック" charset="-128"/>
                </a:defRPr>
              </a:lvl1pPr>
              <a:lvl2pPr marL="742950" indent="-285750" eaLnBrk="0" hangingPunct="0">
                <a:defRPr sz="1000">
                  <a:solidFill>
                    <a:schemeClr val="tx1"/>
                  </a:solidFill>
                  <a:latin typeface="Arial" charset="0"/>
                  <a:ea typeface="ＭＳ Ｐゴシック" charset="-128"/>
                </a:defRPr>
              </a:lvl2pPr>
              <a:lvl3pPr marL="1143000" indent="-228600" eaLnBrk="0" hangingPunct="0">
                <a:defRPr sz="1000">
                  <a:solidFill>
                    <a:schemeClr val="tx1"/>
                  </a:solidFill>
                  <a:latin typeface="Arial" charset="0"/>
                  <a:ea typeface="ＭＳ Ｐゴシック" charset="-128"/>
                </a:defRPr>
              </a:lvl3pPr>
              <a:lvl4pPr marL="1600200" indent="-228600" eaLnBrk="0" hangingPunct="0">
                <a:defRPr sz="1000">
                  <a:solidFill>
                    <a:schemeClr val="tx1"/>
                  </a:solidFill>
                  <a:latin typeface="Arial" charset="0"/>
                  <a:ea typeface="ＭＳ Ｐゴシック" charset="-128"/>
                </a:defRPr>
              </a:lvl4pPr>
              <a:lvl5pPr marL="2057400" indent="-228600" eaLnBrk="0" hangingPunct="0">
                <a:defRPr sz="1000">
                  <a:solidFill>
                    <a:schemeClr val="tx1"/>
                  </a:solidFill>
                  <a:latin typeface="Arial" charset="0"/>
                  <a:ea typeface="ＭＳ Ｐゴシック" charset="-128"/>
                </a:defRPr>
              </a:lvl5pPr>
              <a:lvl6pPr marL="2514600" indent="-228600" algn="ctr" eaLnBrk="0" fontAlgn="base" hangingPunct="0">
                <a:spcBef>
                  <a:spcPct val="0"/>
                </a:spcBef>
                <a:spcAft>
                  <a:spcPct val="0"/>
                </a:spcAft>
                <a:buClr>
                  <a:srgbClr val="000099"/>
                </a:buClr>
                <a:buSzPct val="135000"/>
                <a:buFont typeface="Wingdings" pitchFamily="2" charset="2"/>
                <a:defRPr sz="1000">
                  <a:solidFill>
                    <a:schemeClr val="tx1"/>
                  </a:solidFill>
                  <a:latin typeface="Arial" charset="0"/>
                  <a:ea typeface="ＭＳ Ｐゴシック" charset="-128"/>
                </a:defRPr>
              </a:lvl6pPr>
              <a:lvl7pPr marL="2971800" indent="-228600" algn="ctr" eaLnBrk="0" fontAlgn="base" hangingPunct="0">
                <a:spcBef>
                  <a:spcPct val="0"/>
                </a:spcBef>
                <a:spcAft>
                  <a:spcPct val="0"/>
                </a:spcAft>
                <a:buClr>
                  <a:srgbClr val="000099"/>
                </a:buClr>
                <a:buSzPct val="135000"/>
                <a:buFont typeface="Wingdings" pitchFamily="2" charset="2"/>
                <a:defRPr sz="1000">
                  <a:solidFill>
                    <a:schemeClr val="tx1"/>
                  </a:solidFill>
                  <a:latin typeface="Arial" charset="0"/>
                  <a:ea typeface="ＭＳ Ｐゴシック" charset="-128"/>
                </a:defRPr>
              </a:lvl7pPr>
              <a:lvl8pPr marL="3429000" indent="-228600" algn="ctr" eaLnBrk="0" fontAlgn="base" hangingPunct="0">
                <a:spcBef>
                  <a:spcPct val="0"/>
                </a:spcBef>
                <a:spcAft>
                  <a:spcPct val="0"/>
                </a:spcAft>
                <a:buClr>
                  <a:srgbClr val="000099"/>
                </a:buClr>
                <a:buSzPct val="135000"/>
                <a:buFont typeface="Wingdings" pitchFamily="2" charset="2"/>
                <a:defRPr sz="1000">
                  <a:solidFill>
                    <a:schemeClr val="tx1"/>
                  </a:solidFill>
                  <a:latin typeface="Arial" charset="0"/>
                  <a:ea typeface="ＭＳ Ｐゴシック" charset="-128"/>
                </a:defRPr>
              </a:lvl8pPr>
              <a:lvl9pPr marL="3886200" indent="-228600" algn="ctr" eaLnBrk="0" fontAlgn="base" hangingPunct="0">
                <a:spcBef>
                  <a:spcPct val="0"/>
                </a:spcBef>
                <a:spcAft>
                  <a:spcPct val="0"/>
                </a:spcAft>
                <a:buClr>
                  <a:srgbClr val="000099"/>
                </a:buClr>
                <a:buSzPct val="135000"/>
                <a:buFont typeface="Wingdings" pitchFamily="2" charset="2"/>
                <a:defRPr sz="1000">
                  <a:solidFill>
                    <a:schemeClr val="tx1"/>
                  </a:solidFill>
                  <a:latin typeface="Arial" charset="0"/>
                  <a:ea typeface="ＭＳ Ｐゴシック" charset="-128"/>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200" b="0" i="0" u="sng" strike="noStrike" kern="0" cap="none" spc="0" normalizeH="0" baseline="0" noProof="0" dirty="0">
                  <a:ln>
                    <a:noFill/>
                  </a:ln>
                  <a:solidFill>
                    <a:srgbClr val="000000"/>
                  </a:solidFill>
                  <a:effectLst/>
                  <a:uLnTx/>
                  <a:uFillTx/>
                  <a:latin typeface="Times New Roman" pitchFamily="18" charset="0"/>
                  <a:ea typeface="ＭＳ Ｐゴシック" charset="-128"/>
                </a:rPr>
                <a:t>Site to Site Connection</a:t>
              </a:r>
              <a:endParaRPr kumimoji="1" lang="ja-JP" altLang="en-US" sz="1200" b="0" i="0" u="sng" strike="noStrike" kern="0" cap="none" spc="0" normalizeH="0" baseline="0" noProof="0" dirty="0">
                <a:ln>
                  <a:noFill/>
                </a:ln>
                <a:solidFill>
                  <a:srgbClr val="000000"/>
                </a:solidFill>
                <a:effectLst/>
                <a:uLnTx/>
                <a:uFillTx/>
                <a:latin typeface="Times New Roman" pitchFamily="18" charset="0"/>
                <a:ea typeface="ＭＳ Ｐゴシック" charset="-128"/>
              </a:endParaRPr>
            </a:p>
          </p:txBody>
        </p:sp>
        <p:sp>
          <p:nvSpPr>
            <p:cNvPr id="34" name="Text Box 30"/>
            <p:cNvSpPr txBox="1">
              <a:spLocks noChangeArrowheads="1"/>
            </p:cNvSpPr>
            <p:nvPr/>
          </p:nvSpPr>
          <p:spPr bwMode="auto">
            <a:xfrm>
              <a:off x="894524" y="4728857"/>
              <a:ext cx="113152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000">
                  <a:solidFill>
                    <a:schemeClr val="tx1"/>
                  </a:solidFill>
                  <a:latin typeface="Arial" charset="0"/>
                  <a:ea typeface="ＭＳ Ｐゴシック" charset="-128"/>
                </a:defRPr>
              </a:lvl1pPr>
              <a:lvl2pPr marL="742950" indent="-285750" eaLnBrk="0" hangingPunct="0">
                <a:defRPr sz="1000">
                  <a:solidFill>
                    <a:schemeClr val="tx1"/>
                  </a:solidFill>
                  <a:latin typeface="Arial" charset="0"/>
                  <a:ea typeface="ＭＳ Ｐゴシック" charset="-128"/>
                </a:defRPr>
              </a:lvl2pPr>
              <a:lvl3pPr marL="1143000" indent="-228600" eaLnBrk="0" hangingPunct="0">
                <a:defRPr sz="1000">
                  <a:solidFill>
                    <a:schemeClr val="tx1"/>
                  </a:solidFill>
                  <a:latin typeface="Arial" charset="0"/>
                  <a:ea typeface="ＭＳ Ｐゴシック" charset="-128"/>
                </a:defRPr>
              </a:lvl3pPr>
              <a:lvl4pPr marL="1600200" indent="-228600" eaLnBrk="0" hangingPunct="0">
                <a:defRPr sz="1000">
                  <a:solidFill>
                    <a:schemeClr val="tx1"/>
                  </a:solidFill>
                  <a:latin typeface="Arial" charset="0"/>
                  <a:ea typeface="ＭＳ Ｐゴシック" charset="-128"/>
                </a:defRPr>
              </a:lvl4pPr>
              <a:lvl5pPr marL="2057400" indent="-228600" eaLnBrk="0" hangingPunct="0">
                <a:defRPr sz="1000">
                  <a:solidFill>
                    <a:schemeClr val="tx1"/>
                  </a:solidFill>
                  <a:latin typeface="Arial" charset="0"/>
                  <a:ea typeface="ＭＳ Ｐゴシック" charset="-128"/>
                </a:defRPr>
              </a:lvl5pPr>
              <a:lvl6pPr marL="2514600" indent="-228600" algn="ctr" eaLnBrk="0" fontAlgn="base" hangingPunct="0">
                <a:spcBef>
                  <a:spcPct val="0"/>
                </a:spcBef>
                <a:spcAft>
                  <a:spcPct val="0"/>
                </a:spcAft>
                <a:buClr>
                  <a:srgbClr val="000099"/>
                </a:buClr>
                <a:buSzPct val="135000"/>
                <a:buFont typeface="Wingdings" pitchFamily="2" charset="2"/>
                <a:defRPr sz="1000">
                  <a:solidFill>
                    <a:schemeClr val="tx1"/>
                  </a:solidFill>
                  <a:latin typeface="Arial" charset="0"/>
                  <a:ea typeface="ＭＳ Ｐゴシック" charset="-128"/>
                </a:defRPr>
              </a:lvl6pPr>
              <a:lvl7pPr marL="2971800" indent="-228600" algn="ctr" eaLnBrk="0" fontAlgn="base" hangingPunct="0">
                <a:spcBef>
                  <a:spcPct val="0"/>
                </a:spcBef>
                <a:spcAft>
                  <a:spcPct val="0"/>
                </a:spcAft>
                <a:buClr>
                  <a:srgbClr val="000099"/>
                </a:buClr>
                <a:buSzPct val="135000"/>
                <a:buFont typeface="Wingdings" pitchFamily="2" charset="2"/>
                <a:defRPr sz="1000">
                  <a:solidFill>
                    <a:schemeClr val="tx1"/>
                  </a:solidFill>
                  <a:latin typeface="Arial" charset="0"/>
                  <a:ea typeface="ＭＳ Ｐゴシック" charset="-128"/>
                </a:defRPr>
              </a:lvl7pPr>
              <a:lvl8pPr marL="3429000" indent="-228600" algn="ctr" eaLnBrk="0" fontAlgn="base" hangingPunct="0">
                <a:spcBef>
                  <a:spcPct val="0"/>
                </a:spcBef>
                <a:spcAft>
                  <a:spcPct val="0"/>
                </a:spcAft>
                <a:buClr>
                  <a:srgbClr val="000099"/>
                </a:buClr>
                <a:buSzPct val="135000"/>
                <a:buFont typeface="Wingdings" pitchFamily="2" charset="2"/>
                <a:defRPr sz="1000">
                  <a:solidFill>
                    <a:schemeClr val="tx1"/>
                  </a:solidFill>
                  <a:latin typeface="Arial" charset="0"/>
                  <a:ea typeface="ＭＳ Ｐゴシック" charset="-128"/>
                </a:defRPr>
              </a:lvl8pPr>
              <a:lvl9pPr marL="3886200" indent="-228600" algn="ctr" eaLnBrk="0" fontAlgn="base" hangingPunct="0">
                <a:spcBef>
                  <a:spcPct val="0"/>
                </a:spcBef>
                <a:spcAft>
                  <a:spcPct val="0"/>
                </a:spcAft>
                <a:buClr>
                  <a:srgbClr val="000099"/>
                </a:buClr>
                <a:buSzPct val="135000"/>
                <a:buFont typeface="Wingdings" pitchFamily="2" charset="2"/>
                <a:defRPr sz="1000">
                  <a:solidFill>
                    <a:schemeClr val="tx1"/>
                  </a:solidFill>
                  <a:latin typeface="Arial" charset="0"/>
                  <a:ea typeface="ＭＳ Ｐゴシック" charset="-128"/>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200" b="0" i="0" u="sng" strike="noStrike" kern="0" cap="none" spc="0" normalizeH="0" baseline="0" noProof="0" dirty="0">
                  <a:ln>
                    <a:noFill/>
                  </a:ln>
                  <a:solidFill>
                    <a:srgbClr val="000000"/>
                  </a:solidFill>
                  <a:effectLst/>
                  <a:uLnTx/>
                  <a:uFillTx/>
                  <a:latin typeface="Times New Roman" pitchFamily="18" charset="0"/>
                  <a:ea typeface="ＭＳ Ｐゴシック" charset="-128"/>
                </a:rPr>
                <a:t>Remote Access</a:t>
              </a:r>
              <a:endParaRPr kumimoji="1" lang="ja-JP" altLang="en-US" sz="1200" b="0" i="0" u="sng" strike="noStrike" kern="0" cap="none" spc="0" normalizeH="0" baseline="0" noProof="0" dirty="0">
                <a:ln>
                  <a:noFill/>
                </a:ln>
                <a:solidFill>
                  <a:srgbClr val="000000"/>
                </a:solidFill>
                <a:effectLst/>
                <a:uLnTx/>
                <a:uFillTx/>
                <a:latin typeface="Times New Roman" pitchFamily="18" charset="0"/>
                <a:ea typeface="ＭＳ Ｐゴシック" charset="-128"/>
              </a:endParaRPr>
            </a:p>
          </p:txBody>
        </p:sp>
        <p:sp>
          <p:nvSpPr>
            <p:cNvPr id="35" name="AutoShape 31"/>
            <p:cNvSpPr>
              <a:spLocks noChangeArrowheads="1"/>
            </p:cNvSpPr>
            <p:nvPr/>
          </p:nvSpPr>
          <p:spPr bwMode="auto">
            <a:xfrm>
              <a:off x="4069087" y="2162914"/>
              <a:ext cx="1070787" cy="476932"/>
            </a:xfrm>
            <a:prstGeom prst="wedgeRoundRectCallout">
              <a:avLst>
                <a:gd name="adj1" fmla="val -71694"/>
                <a:gd name="adj2" fmla="val 187106"/>
                <a:gd name="adj3" fmla="val 16667"/>
              </a:avLst>
            </a:prstGeom>
            <a:solidFill>
              <a:srgbClr val="FFFF99"/>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100" b="0" i="0" u="none" strike="noStrike" kern="0" cap="none" spc="0" normalizeH="0" baseline="0" noProof="0" dirty="0">
                  <a:ln>
                    <a:noFill/>
                  </a:ln>
                  <a:solidFill>
                    <a:sysClr val="windowText" lastClr="000000"/>
                  </a:solidFill>
                  <a:effectLst/>
                  <a:uLnTx/>
                  <a:uFillTx/>
                  <a:latin typeface="Times New Roman" pitchFamily="18" charset="0"/>
                </a:rPr>
                <a:t>Eavesdropping</a:t>
              </a:r>
              <a:endParaRPr kumimoji="1" lang="ja-JP" altLang="en-US" sz="1100" b="0" i="0" u="none" strike="noStrike" kern="0" cap="none" spc="0" normalizeH="0" baseline="0" noProof="0" dirty="0">
                <a:ln>
                  <a:noFill/>
                </a:ln>
                <a:solidFill>
                  <a:sysClr val="windowText" lastClr="000000"/>
                </a:solidFill>
                <a:effectLst/>
                <a:uLnTx/>
                <a:uFillTx/>
                <a:latin typeface="Times New Roman" pitchFamily="18" charset="0"/>
              </a:endParaRPr>
            </a:p>
          </p:txBody>
        </p:sp>
        <p:sp>
          <p:nvSpPr>
            <p:cNvPr id="36" name="Freeform 33"/>
            <p:cNvSpPr>
              <a:spLocks/>
            </p:cNvSpPr>
            <p:nvPr/>
          </p:nvSpPr>
          <p:spPr bwMode="auto">
            <a:xfrm>
              <a:off x="3027404" y="3740059"/>
              <a:ext cx="3220026" cy="1884944"/>
            </a:xfrm>
            <a:custGeom>
              <a:avLst/>
              <a:gdLst>
                <a:gd name="T0" fmla="*/ 0 w 2283"/>
                <a:gd name="T1" fmla="*/ 2147483647 h 1391"/>
                <a:gd name="T2" fmla="*/ 2147483647 w 2283"/>
                <a:gd name="T3" fmla="*/ 2147483647 h 1391"/>
                <a:gd name="T4" fmla="*/ 2147483647 w 2283"/>
                <a:gd name="T5" fmla="*/ 2147483647 h 1391"/>
                <a:gd name="T6" fmla="*/ 2147483647 w 2283"/>
                <a:gd name="T7" fmla="*/ 2147483647 h 1391"/>
                <a:gd name="T8" fmla="*/ 2147483647 w 2283"/>
                <a:gd name="T9" fmla="*/ 2147483647 h 1391"/>
                <a:gd name="T10" fmla="*/ 2147483647 w 2283"/>
                <a:gd name="T11" fmla="*/ 2147483647 h 1391"/>
                <a:gd name="T12" fmla="*/ 2147483647 w 2283"/>
                <a:gd name="T13" fmla="*/ 0 h 139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283" h="1391">
                  <a:moveTo>
                    <a:pt x="0" y="1391"/>
                  </a:moveTo>
                  <a:cubicBezTo>
                    <a:pt x="82" y="1266"/>
                    <a:pt x="165" y="1141"/>
                    <a:pt x="288" y="1018"/>
                  </a:cubicBezTo>
                  <a:cubicBezTo>
                    <a:pt x="411" y="895"/>
                    <a:pt x="562" y="759"/>
                    <a:pt x="738" y="653"/>
                  </a:cubicBezTo>
                  <a:cubicBezTo>
                    <a:pt x="914" y="547"/>
                    <a:pt x="1188" y="444"/>
                    <a:pt x="1342" y="379"/>
                  </a:cubicBezTo>
                  <a:cubicBezTo>
                    <a:pt x="1496" y="314"/>
                    <a:pt x="1528" y="314"/>
                    <a:pt x="1665" y="260"/>
                  </a:cubicBezTo>
                  <a:cubicBezTo>
                    <a:pt x="1802" y="206"/>
                    <a:pt x="2061" y="99"/>
                    <a:pt x="2164" y="56"/>
                  </a:cubicBezTo>
                  <a:cubicBezTo>
                    <a:pt x="2267" y="13"/>
                    <a:pt x="2275" y="6"/>
                    <a:pt x="2283" y="0"/>
                  </a:cubicBezTo>
                </a:path>
              </a:pathLst>
            </a:custGeom>
            <a:noFill/>
            <a:ln w="28575" cap="flat" cmpd="sng">
              <a:solidFill>
                <a:srgbClr val="FF0066"/>
              </a:solidFill>
              <a:prstDash val="dash"/>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ysClr val="windowText" lastClr="000000"/>
                </a:solidFill>
                <a:effectLst/>
                <a:uLnTx/>
                <a:uFillTx/>
              </a:endParaRPr>
            </a:p>
          </p:txBody>
        </p:sp>
        <p:sp>
          <p:nvSpPr>
            <p:cNvPr id="37" name="AutoShape 34"/>
            <p:cNvSpPr>
              <a:spLocks noChangeArrowheads="1"/>
            </p:cNvSpPr>
            <p:nvPr/>
          </p:nvSpPr>
          <p:spPr bwMode="auto">
            <a:xfrm>
              <a:off x="3558104" y="5156770"/>
              <a:ext cx="942111" cy="481489"/>
            </a:xfrm>
            <a:prstGeom prst="wedgeRoundRectCallout">
              <a:avLst>
                <a:gd name="adj1" fmla="val -19083"/>
                <a:gd name="adj2" fmla="val -126023"/>
                <a:gd name="adj3" fmla="val 16667"/>
              </a:avLst>
            </a:prstGeom>
            <a:solidFill>
              <a:srgbClr val="FFFF99"/>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100" b="0" i="0" u="none" strike="noStrike" kern="0" cap="none" spc="0" normalizeH="0" baseline="0" noProof="0" dirty="0">
                  <a:ln>
                    <a:noFill/>
                  </a:ln>
                  <a:solidFill>
                    <a:sysClr val="windowText" lastClr="000000"/>
                  </a:solidFill>
                  <a:effectLst/>
                  <a:uLnTx/>
                  <a:uFillTx/>
                  <a:latin typeface="Times New Roman" pitchFamily="18" charset="0"/>
                </a:rPr>
                <a:t>Spoofing</a:t>
              </a:r>
              <a:endParaRPr kumimoji="1" lang="ja-JP" altLang="en-US" sz="1100" b="0" i="0" u="none" strike="noStrike" kern="0" cap="none" spc="0" normalizeH="0" baseline="0" noProof="0" dirty="0">
                <a:ln>
                  <a:noFill/>
                </a:ln>
                <a:solidFill>
                  <a:sysClr val="windowText" lastClr="000000"/>
                </a:solidFill>
                <a:effectLst/>
                <a:uLnTx/>
                <a:uFillTx/>
                <a:latin typeface="Times New Roman" pitchFamily="18" charset="0"/>
              </a:endParaRPr>
            </a:p>
          </p:txBody>
        </p:sp>
        <p:sp>
          <p:nvSpPr>
            <p:cNvPr id="38" name="AutoShape 35"/>
            <p:cNvSpPr>
              <a:spLocks noChangeArrowheads="1"/>
            </p:cNvSpPr>
            <p:nvPr/>
          </p:nvSpPr>
          <p:spPr bwMode="auto">
            <a:xfrm>
              <a:off x="5576929" y="4297670"/>
              <a:ext cx="1209821" cy="528270"/>
            </a:xfrm>
            <a:prstGeom prst="wedgeRoundRectCallout">
              <a:avLst>
                <a:gd name="adj1" fmla="val -58759"/>
                <a:gd name="adj2" fmla="val -113283"/>
                <a:gd name="adj3" fmla="val 16667"/>
              </a:avLst>
            </a:prstGeom>
            <a:solidFill>
              <a:srgbClr val="FFFF99"/>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0" i="0" u="none" strike="noStrike" kern="0" cap="none" spc="0" normalizeH="0" baseline="0" noProof="0" dirty="0">
                  <a:ln>
                    <a:noFill/>
                  </a:ln>
                  <a:solidFill>
                    <a:sysClr val="windowText" lastClr="000000"/>
                  </a:solidFill>
                  <a:effectLst/>
                  <a:uLnTx/>
                  <a:uFillTx/>
                  <a:latin typeface="Times New Roman" pitchFamily="18" charset="0"/>
                </a:rPr>
                <a:t>‎</a:t>
              </a:r>
              <a:r>
                <a:rPr kumimoji="1" lang="en-US" altLang="ja-JP" sz="1100" b="0" i="0" u="none" strike="noStrike" kern="0" cap="none" spc="0" normalizeH="0" baseline="0" noProof="0" dirty="0">
                  <a:ln>
                    <a:noFill/>
                  </a:ln>
                  <a:solidFill>
                    <a:sysClr val="windowText" lastClr="000000"/>
                  </a:solidFill>
                  <a:effectLst/>
                  <a:uLnTx/>
                  <a:uFillTx/>
                  <a:latin typeface="Times New Roman" pitchFamily="18" charset="0"/>
                </a:rPr>
                <a:t>Falsification </a:t>
              </a:r>
            </a:p>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100" b="0" i="0" u="none" strike="noStrike" kern="0" cap="none" spc="0" normalizeH="0" baseline="0" noProof="0" dirty="0">
                  <a:ln>
                    <a:noFill/>
                  </a:ln>
                  <a:solidFill>
                    <a:sysClr val="windowText" lastClr="000000"/>
                  </a:solidFill>
                  <a:effectLst/>
                  <a:uLnTx/>
                  <a:uFillTx/>
                  <a:latin typeface="Times New Roman" pitchFamily="18" charset="0"/>
                </a:rPr>
                <a:t>of data</a:t>
              </a:r>
              <a:endParaRPr kumimoji="1" lang="ja-JP" altLang="en-US" sz="1100" b="0" i="0" u="none" strike="noStrike" kern="0" cap="none" spc="0" normalizeH="0" baseline="0" noProof="0" dirty="0">
                <a:ln>
                  <a:noFill/>
                </a:ln>
                <a:solidFill>
                  <a:sysClr val="windowText" lastClr="000000"/>
                </a:solidFill>
                <a:effectLst/>
                <a:uLnTx/>
                <a:uFillTx/>
                <a:latin typeface="Times New Roman" pitchFamily="18" charset="0"/>
              </a:endParaRPr>
            </a:p>
          </p:txBody>
        </p:sp>
        <p:sp>
          <p:nvSpPr>
            <p:cNvPr id="39" name="AutoShape 36"/>
            <p:cNvSpPr>
              <a:spLocks noChangeArrowheads="1"/>
            </p:cNvSpPr>
            <p:nvPr/>
          </p:nvSpPr>
          <p:spPr bwMode="auto">
            <a:xfrm>
              <a:off x="4833498" y="2439888"/>
              <a:ext cx="1311295" cy="479970"/>
            </a:xfrm>
            <a:prstGeom prst="roundRect">
              <a:avLst>
                <a:gd name="adj" fmla="val 16667"/>
              </a:avLst>
            </a:prstGeom>
            <a:solidFill>
              <a:srgbClr val="CC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100" b="0" i="0" u="none" strike="noStrike" kern="0" cap="none" spc="0" normalizeH="0" baseline="0" noProof="0" dirty="0">
                  <a:ln>
                    <a:noFill/>
                  </a:ln>
                  <a:solidFill>
                    <a:sysClr val="windowText" lastClr="000000"/>
                  </a:solidFill>
                  <a:effectLst/>
                  <a:uLnTx/>
                  <a:uFillTx/>
                  <a:latin typeface="Times New Roman" pitchFamily="18" charset="0"/>
                </a:rPr>
                <a:t>Data Encryption</a:t>
              </a:r>
              <a:r>
                <a:rPr kumimoji="1" lang="ja-JP" altLang="en-US" sz="1100" b="0" i="0" u="none" strike="noStrike" kern="0" cap="none" spc="0" normalizeH="0" baseline="0" noProof="0" dirty="0">
                  <a:ln>
                    <a:noFill/>
                  </a:ln>
                  <a:solidFill>
                    <a:sysClr val="windowText" lastClr="000000"/>
                  </a:solidFill>
                  <a:effectLst/>
                  <a:uLnTx/>
                  <a:uFillTx/>
                  <a:latin typeface="Times New Roman" pitchFamily="18" charset="0"/>
                </a:rPr>
                <a:t>（</a:t>
              </a:r>
              <a:r>
                <a:rPr kumimoji="1" lang="en-US" altLang="ja-JP" sz="1100" b="0" i="0" u="none" strike="noStrike" kern="0" cap="none" spc="0" normalizeH="0" baseline="0" noProof="0" dirty="0">
                  <a:ln>
                    <a:noFill/>
                  </a:ln>
                  <a:solidFill>
                    <a:sysClr val="windowText" lastClr="000000"/>
                  </a:solidFill>
                  <a:effectLst/>
                  <a:uLnTx/>
                  <a:uFillTx/>
                  <a:latin typeface="Times New Roman" pitchFamily="18" charset="0"/>
                </a:rPr>
                <a:t>3DES</a:t>
              </a:r>
              <a:r>
                <a:rPr kumimoji="1" lang="ja-JP" altLang="en-US" sz="1100" b="0" i="0" u="none" strike="noStrike" kern="0" cap="none" spc="0" normalizeH="0" baseline="0" noProof="0" dirty="0">
                  <a:ln>
                    <a:noFill/>
                  </a:ln>
                  <a:solidFill>
                    <a:sysClr val="windowText" lastClr="000000"/>
                  </a:solidFill>
                  <a:effectLst/>
                  <a:uLnTx/>
                  <a:uFillTx/>
                  <a:latin typeface="Times New Roman" pitchFamily="18" charset="0"/>
                </a:rPr>
                <a:t>，</a:t>
              </a:r>
              <a:r>
                <a:rPr kumimoji="1" lang="en-US" altLang="ja-JP" sz="1100" b="0" i="0" u="none" strike="noStrike" kern="0" cap="none" spc="0" normalizeH="0" baseline="0" noProof="0" dirty="0">
                  <a:ln>
                    <a:noFill/>
                  </a:ln>
                  <a:solidFill>
                    <a:sysClr val="windowText" lastClr="000000"/>
                  </a:solidFill>
                  <a:effectLst/>
                  <a:uLnTx/>
                  <a:uFillTx/>
                  <a:latin typeface="Times New Roman" pitchFamily="18" charset="0"/>
                </a:rPr>
                <a:t>AES</a:t>
              </a:r>
              <a:r>
                <a:rPr kumimoji="1" lang="ja-JP" altLang="en-US" sz="1100" b="0" i="0" u="none" strike="noStrike" kern="0" cap="none" spc="0" normalizeH="0" baseline="0" noProof="0" dirty="0">
                  <a:ln>
                    <a:noFill/>
                  </a:ln>
                  <a:solidFill>
                    <a:sysClr val="windowText" lastClr="000000"/>
                  </a:solidFill>
                  <a:effectLst/>
                  <a:uLnTx/>
                  <a:uFillTx/>
                  <a:latin typeface="Times New Roman" pitchFamily="18" charset="0"/>
                </a:rPr>
                <a:t> </a:t>
              </a:r>
              <a:r>
                <a:rPr kumimoji="1" lang="en-US" altLang="ja-JP" sz="1100" b="0" i="0" u="none" strike="noStrike" kern="0" cap="none" spc="0" normalizeH="0" baseline="0" noProof="0" dirty="0">
                  <a:ln>
                    <a:noFill/>
                  </a:ln>
                  <a:solidFill>
                    <a:sysClr val="windowText" lastClr="000000"/>
                  </a:solidFill>
                  <a:effectLst/>
                  <a:uLnTx/>
                  <a:uFillTx/>
                  <a:latin typeface="Times New Roman" pitchFamily="18" charset="0"/>
                </a:rPr>
                <a:t>etc</a:t>
              </a:r>
              <a:r>
                <a:rPr kumimoji="1" lang="ja-JP" altLang="en-US" sz="1100" b="0" i="0" u="none" strike="noStrike" kern="0" cap="none" spc="0" normalizeH="0" baseline="0" noProof="0" dirty="0">
                  <a:ln>
                    <a:noFill/>
                  </a:ln>
                  <a:solidFill>
                    <a:sysClr val="windowText" lastClr="000000"/>
                  </a:solidFill>
                  <a:effectLst/>
                  <a:uLnTx/>
                  <a:uFillTx/>
                  <a:latin typeface="Times New Roman" pitchFamily="18" charset="0"/>
                </a:rPr>
                <a:t>）</a:t>
              </a:r>
            </a:p>
          </p:txBody>
        </p:sp>
        <p:sp>
          <p:nvSpPr>
            <p:cNvPr id="40" name="AutoShape 37"/>
            <p:cNvSpPr>
              <a:spLocks noChangeArrowheads="1"/>
            </p:cNvSpPr>
            <p:nvPr/>
          </p:nvSpPr>
          <p:spPr bwMode="auto">
            <a:xfrm>
              <a:off x="6396023" y="4936945"/>
              <a:ext cx="1518099" cy="688057"/>
            </a:xfrm>
            <a:prstGeom prst="roundRect">
              <a:avLst>
                <a:gd name="adj" fmla="val 16667"/>
              </a:avLst>
            </a:prstGeom>
            <a:solidFill>
              <a:srgbClr val="CC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100" b="0" i="0" u="none" strike="noStrike" kern="0" cap="none" spc="0" normalizeH="0" baseline="0" noProof="0" dirty="0">
                  <a:ln>
                    <a:noFill/>
                  </a:ln>
                  <a:solidFill>
                    <a:sysClr val="windowText" lastClr="000000"/>
                  </a:solidFill>
                  <a:effectLst/>
                  <a:uLnTx/>
                  <a:uFillTx/>
                  <a:latin typeface="Times New Roman" pitchFamily="18" charset="0"/>
                </a:rPr>
                <a:t>Message Authentication</a:t>
              </a:r>
            </a:p>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1100" b="0" i="0" u="none" strike="noStrike" kern="0" cap="none" spc="0" normalizeH="0" baseline="0" noProof="0" dirty="0">
                  <a:ln>
                    <a:noFill/>
                  </a:ln>
                  <a:solidFill>
                    <a:sysClr val="windowText" lastClr="000000"/>
                  </a:solidFill>
                  <a:effectLst/>
                  <a:uLnTx/>
                  <a:uFillTx/>
                  <a:latin typeface="Times New Roman" pitchFamily="18" charset="0"/>
                </a:rPr>
                <a:t>（</a:t>
              </a:r>
              <a:r>
                <a:rPr kumimoji="1" lang="en-US" altLang="ja-JP" sz="1100" b="0" i="0" u="none" strike="noStrike" kern="0" cap="none" spc="0" normalizeH="0" baseline="0" noProof="0" dirty="0">
                  <a:ln>
                    <a:noFill/>
                  </a:ln>
                  <a:solidFill>
                    <a:sysClr val="windowText" lastClr="000000"/>
                  </a:solidFill>
                  <a:effectLst/>
                  <a:uLnTx/>
                  <a:uFillTx/>
                  <a:latin typeface="Times New Roman" pitchFamily="18" charset="0"/>
                </a:rPr>
                <a:t>Keyed MD5, Keyed SHA etc</a:t>
              </a:r>
              <a:r>
                <a:rPr kumimoji="1" lang="ja-JP" altLang="en-US" sz="1100" b="0" i="0" u="none" strike="noStrike" kern="0" cap="none" spc="0" normalizeH="0" baseline="0" noProof="0" dirty="0">
                  <a:ln>
                    <a:noFill/>
                  </a:ln>
                  <a:solidFill>
                    <a:sysClr val="windowText" lastClr="000000"/>
                  </a:solidFill>
                  <a:effectLst/>
                  <a:uLnTx/>
                  <a:uFillTx/>
                  <a:latin typeface="Times New Roman" pitchFamily="18" charset="0"/>
                </a:rPr>
                <a:t>）</a:t>
              </a:r>
            </a:p>
          </p:txBody>
        </p:sp>
        <p:sp>
          <p:nvSpPr>
            <p:cNvPr id="41" name="Freeform 38"/>
            <p:cNvSpPr>
              <a:spLocks/>
            </p:cNvSpPr>
            <p:nvPr/>
          </p:nvSpPr>
          <p:spPr bwMode="auto">
            <a:xfrm>
              <a:off x="2653624" y="1817143"/>
              <a:ext cx="4165199" cy="1297133"/>
            </a:xfrm>
            <a:custGeom>
              <a:avLst/>
              <a:gdLst>
                <a:gd name="T0" fmla="*/ 0 w 2719"/>
                <a:gd name="T1" fmla="*/ 2147483647 h 994"/>
                <a:gd name="T2" fmla="*/ 2147483647 w 2719"/>
                <a:gd name="T3" fmla="*/ 2147483647 h 994"/>
                <a:gd name="T4" fmla="*/ 2147483647 w 2719"/>
                <a:gd name="T5" fmla="*/ 2147483647 h 994"/>
                <a:gd name="T6" fmla="*/ 2147483647 w 2719"/>
                <a:gd name="T7" fmla="*/ 2147483647 h 994"/>
                <a:gd name="T8" fmla="*/ 2147483647 w 2719"/>
                <a:gd name="T9" fmla="*/ 2147483647 h 994"/>
                <a:gd name="T10" fmla="*/ 2147483647 w 2719"/>
                <a:gd name="T11" fmla="*/ 2147483647 h 994"/>
                <a:gd name="T12" fmla="*/ 2147483647 w 2719"/>
                <a:gd name="T13" fmla="*/ 2147483647 h 99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19" h="994">
                  <a:moveTo>
                    <a:pt x="0" y="755"/>
                  </a:moveTo>
                  <a:cubicBezTo>
                    <a:pt x="68" y="686"/>
                    <a:pt x="241" y="456"/>
                    <a:pt x="408" y="341"/>
                  </a:cubicBezTo>
                  <a:cubicBezTo>
                    <a:pt x="575" y="226"/>
                    <a:pt x="779" y="117"/>
                    <a:pt x="1005" y="67"/>
                  </a:cubicBezTo>
                  <a:cubicBezTo>
                    <a:pt x="1231" y="17"/>
                    <a:pt x="1549" y="0"/>
                    <a:pt x="1763" y="39"/>
                  </a:cubicBezTo>
                  <a:cubicBezTo>
                    <a:pt x="1977" y="78"/>
                    <a:pt x="2152" y="197"/>
                    <a:pt x="2290" y="299"/>
                  </a:cubicBezTo>
                  <a:cubicBezTo>
                    <a:pt x="2428" y="401"/>
                    <a:pt x="2521" y="534"/>
                    <a:pt x="2592" y="650"/>
                  </a:cubicBezTo>
                  <a:cubicBezTo>
                    <a:pt x="2663" y="766"/>
                    <a:pt x="2693" y="922"/>
                    <a:pt x="2719" y="994"/>
                  </a:cubicBezTo>
                </a:path>
              </a:pathLst>
            </a:custGeom>
            <a:noFill/>
            <a:ln w="28575" cap="flat" cmpd="sng">
              <a:solidFill>
                <a:srgbClr val="000000"/>
              </a:solidFill>
              <a:prstDash val="dash"/>
              <a:round/>
              <a:headEnd type="triangl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ysClr val="windowText" lastClr="000000"/>
                </a:solidFill>
                <a:effectLst/>
                <a:uLnTx/>
                <a:uFillTx/>
              </a:endParaRPr>
            </a:p>
          </p:txBody>
        </p:sp>
        <p:sp>
          <p:nvSpPr>
            <p:cNvPr id="42" name="AutoShape 39"/>
            <p:cNvSpPr>
              <a:spLocks noChangeArrowheads="1"/>
            </p:cNvSpPr>
            <p:nvPr/>
          </p:nvSpPr>
          <p:spPr bwMode="auto">
            <a:xfrm>
              <a:off x="5041834" y="1628800"/>
              <a:ext cx="1256650" cy="394912"/>
            </a:xfrm>
            <a:prstGeom prst="roundRect">
              <a:avLst>
                <a:gd name="adj" fmla="val 16667"/>
              </a:avLst>
            </a:prstGeom>
            <a:solidFill>
              <a:srgbClr val="CC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100" b="0" i="0" u="none" strike="noStrike" kern="0" cap="none" spc="0" normalizeH="0" baseline="0" noProof="0" dirty="0">
                  <a:ln>
                    <a:noFill/>
                  </a:ln>
                  <a:solidFill>
                    <a:sysClr val="windowText" lastClr="000000"/>
                  </a:solidFill>
                  <a:effectLst/>
                  <a:uLnTx/>
                  <a:uFillTx/>
                  <a:latin typeface="Times New Roman" pitchFamily="18" charset="0"/>
                </a:rPr>
                <a:t>Exchange Secure ‎Secret key</a:t>
              </a:r>
              <a:endParaRPr kumimoji="1" lang="ja-JP" altLang="en-US" sz="1100" b="0" i="0" u="none" strike="noStrike" kern="0" cap="none" spc="0" normalizeH="0" baseline="0" noProof="0" dirty="0">
                <a:ln>
                  <a:noFill/>
                </a:ln>
                <a:solidFill>
                  <a:sysClr val="windowText" lastClr="000000"/>
                </a:solidFill>
                <a:effectLst/>
                <a:uLnTx/>
                <a:uFillTx/>
                <a:latin typeface="Times New Roman" pitchFamily="18" charset="0"/>
              </a:endParaRPr>
            </a:p>
          </p:txBody>
        </p:sp>
        <p:pic>
          <p:nvPicPr>
            <p:cNvPr id="43" name="Picture 40"/>
            <p:cNvPicPr>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88002" y="2111807"/>
              <a:ext cx="632670" cy="279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 name="AutoShape 44"/>
            <p:cNvSpPr>
              <a:spLocks noChangeArrowheads="1"/>
            </p:cNvSpPr>
            <p:nvPr/>
          </p:nvSpPr>
          <p:spPr bwMode="auto">
            <a:xfrm>
              <a:off x="4212201" y="5407802"/>
              <a:ext cx="1570949" cy="789823"/>
            </a:xfrm>
            <a:prstGeom prst="roundRect">
              <a:avLst>
                <a:gd name="adj" fmla="val 16667"/>
              </a:avLst>
            </a:prstGeom>
            <a:solidFill>
              <a:srgbClr val="CCFFFF"/>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100" b="0" i="0" u="none" strike="noStrike" kern="0" cap="none" spc="0" normalizeH="0" baseline="0" noProof="0" dirty="0">
                  <a:ln>
                    <a:noFill/>
                  </a:ln>
                  <a:solidFill>
                    <a:sysClr val="windowText" lastClr="000000"/>
                  </a:solidFill>
                  <a:effectLst/>
                  <a:uLnTx/>
                  <a:uFillTx/>
                  <a:latin typeface="Times New Roman" pitchFamily="18" charset="0"/>
                </a:rPr>
                <a:t>User Authentication</a:t>
              </a:r>
            </a:p>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1100" b="0" i="0" u="none" strike="noStrike" kern="0" cap="none" spc="0" normalizeH="0" baseline="0" noProof="0" dirty="0">
                  <a:ln>
                    <a:noFill/>
                  </a:ln>
                  <a:solidFill>
                    <a:sysClr val="windowText" lastClr="000000"/>
                  </a:solidFill>
                  <a:effectLst/>
                  <a:uLnTx/>
                  <a:uFillTx/>
                  <a:latin typeface="Times New Roman" pitchFamily="18" charset="0"/>
                </a:rPr>
                <a:t>（</a:t>
              </a:r>
              <a:r>
                <a:rPr kumimoji="1" lang="en-US" altLang="ja-JP" sz="1100" b="0" i="0" u="none" strike="noStrike" kern="0" cap="none" spc="0" normalizeH="0" baseline="0" noProof="0" dirty="0">
                  <a:ln>
                    <a:noFill/>
                  </a:ln>
                  <a:solidFill>
                    <a:sysClr val="windowText" lastClr="000000"/>
                  </a:solidFill>
                  <a:effectLst/>
                  <a:uLnTx/>
                  <a:uFillTx/>
                  <a:latin typeface="Times New Roman" pitchFamily="18" charset="0"/>
                </a:rPr>
                <a:t>pre-shared key, </a:t>
              </a:r>
            </a:p>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100" b="0" i="0" u="none" strike="noStrike" kern="0" cap="none" spc="0" normalizeH="0" baseline="0" noProof="0" dirty="0">
                  <a:ln>
                    <a:noFill/>
                  </a:ln>
                  <a:solidFill>
                    <a:sysClr val="windowText" lastClr="000000"/>
                  </a:solidFill>
                  <a:effectLst/>
                  <a:uLnTx/>
                  <a:uFillTx/>
                  <a:latin typeface="Times New Roman" pitchFamily="18" charset="0"/>
                </a:rPr>
                <a:t>‎Digital certificate, Xauth)</a:t>
              </a:r>
            </a:p>
          </p:txBody>
        </p:sp>
        <p:pic>
          <p:nvPicPr>
            <p:cNvPr id="45" name="Picture 45"/>
            <p:cNvPicPr>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93387" y="2111807"/>
              <a:ext cx="632669" cy="279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6" name="Line 47"/>
            <p:cNvSpPr>
              <a:spLocks noChangeShapeType="1"/>
            </p:cNvSpPr>
            <p:nvPr/>
          </p:nvSpPr>
          <p:spPr bwMode="auto">
            <a:xfrm>
              <a:off x="2540264" y="1905238"/>
              <a:ext cx="278803" cy="0"/>
            </a:xfrm>
            <a:prstGeom prst="line">
              <a:avLst/>
            </a:prstGeom>
            <a:noFill/>
            <a:ln w="19050">
              <a:solidFill>
                <a:srgbClr val="FFFF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ysClr val="windowText" lastClr="000000"/>
                </a:solidFill>
                <a:effectLst/>
                <a:uLnTx/>
                <a:uFillTx/>
              </a:endParaRPr>
            </a:p>
          </p:txBody>
        </p:sp>
        <p:sp>
          <p:nvSpPr>
            <p:cNvPr id="47" name="Text Box 48"/>
            <p:cNvSpPr txBox="1">
              <a:spLocks noChangeArrowheads="1"/>
            </p:cNvSpPr>
            <p:nvPr/>
          </p:nvSpPr>
          <p:spPr bwMode="auto">
            <a:xfrm>
              <a:off x="3103563" y="3425850"/>
              <a:ext cx="822325" cy="25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000">
                  <a:solidFill>
                    <a:schemeClr val="tx1"/>
                  </a:solidFill>
                  <a:latin typeface="Arial" charset="0"/>
                  <a:ea typeface="ＭＳ Ｐゴシック" charset="-128"/>
                </a:defRPr>
              </a:lvl1pPr>
              <a:lvl2pPr marL="742950" indent="-285750" eaLnBrk="0" hangingPunct="0">
                <a:defRPr sz="1000">
                  <a:solidFill>
                    <a:schemeClr val="tx1"/>
                  </a:solidFill>
                  <a:latin typeface="Arial" charset="0"/>
                  <a:ea typeface="ＭＳ Ｐゴシック" charset="-128"/>
                </a:defRPr>
              </a:lvl2pPr>
              <a:lvl3pPr marL="1143000" indent="-228600" eaLnBrk="0" hangingPunct="0">
                <a:defRPr sz="1000">
                  <a:solidFill>
                    <a:schemeClr val="tx1"/>
                  </a:solidFill>
                  <a:latin typeface="Arial" charset="0"/>
                  <a:ea typeface="ＭＳ Ｐゴシック" charset="-128"/>
                </a:defRPr>
              </a:lvl3pPr>
              <a:lvl4pPr marL="1600200" indent="-228600" eaLnBrk="0" hangingPunct="0">
                <a:defRPr sz="1000">
                  <a:solidFill>
                    <a:schemeClr val="tx1"/>
                  </a:solidFill>
                  <a:latin typeface="Arial" charset="0"/>
                  <a:ea typeface="ＭＳ Ｐゴシック" charset="-128"/>
                </a:defRPr>
              </a:lvl4pPr>
              <a:lvl5pPr marL="2057400" indent="-228600" eaLnBrk="0" hangingPunct="0">
                <a:defRPr sz="1000">
                  <a:solidFill>
                    <a:schemeClr val="tx1"/>
                  </a:solidFill>
                  <a:latin typeface="Arial" charset="0"/>
                  <a:ea typeface="ＭＳ Ｐゴシック" charset="-128"/>
                </a:defRPr>
              </a:lvl5pPr>
              <a:lvl6pPr marL="2514600" indent="-228600" algn="ctr" eaLnBrk="0" fontAlgn="base" hangingPunct="0">
                <a:spcBef>
                  <a:spcPct val="0"/>
                </a:spcBef>
                <a:spcAft>
                  <a:spcPct val="0"/>
                </a:spcAft>
                <a:buClr>
                  <a:srgbClr val="000099"/>
                </a:buClr>
                <a:buSzPct val="135000"/>
                <a:buFont typeface="Wingdings" pitchFamily="2" charset="2"/>
                <a:defRPr sz="1000">
                  <a:solidFill>
                    <a:schemeClr val="tx1"/>
                  </a:solidFill>
                  <a:latin typeface="Arial" charset="0"/>
                  <a:ea typeface="ＭＳ Ｐゴシック" charset="-128"/>
                </a:defRPr>
              </a:lvl6pPr>
              <a:lvl7pPr marL="2971800" indent="-228600" algn="ctr" eaLnBrk="0" fontAlgn="base" hangingPunct="0">
                <a:spcBef>
                  <a:spcPct val="0"/>
                </a:spcBef>
                <a:spcAft>
                  <a:spcPct val="0"/>
                </a:spcAft>
                <a:buClr>
                  <a:srgbClr val="000099"/>
                </a:buClr>
                <a:buSzPct val="135000"/>
                <a:buFont typeface="Wingdings" pitchFamily="2" charset="2"/>
                <a:defRPr sz="1000">
                  <a:solidFill>
                    <a:schemeClr val="tx1"/>
                  </a:solidFill>
                  <a:latin typeface="Arial" charset="0"/>
                  <a:ea typeface="ＭＳ Ｐゴシック" charset="-128"/>
                </a:defRPr>
              </a:lvl7pPr>
              <a:lvl8pPr marL="3429000" indent="-228600" algn="ctr" eaLnBrk="0" fontAlgn="base" hangingPunct="0">
                <a:spcBef>
                  <a:spcPct val="0"/>
                </a:spcBef>
                <a:spcAft>
                  <a:spcPct val="0"/>
                </a:spcAft>
                <a:buClr>
                  <a:srgbClr val="000099"/>
                </a:buClr>
                <a:buSzPct val="135000"/>
                <a:buFont typeface="Wingdings" pitchFamily="2" charset="2"/>
                <a:defRPr sz="1000">
                  <a:solidFill>
                    <a:schemeClr val="tx1"/>
                  </a:solidFill>
                  <a:latin typeface="Arial" charset="0"/>
                  <a:ea typeface="ＭＳ Ｐゴシック" charset="-128"/>
                </a:defRPr>
              </a:lvl8pPr>
              <a:lvl9pPr marL="3886200" indent="-228600" algn="ctr" eaLnBrk="0" fontAlgn="base" hangingPunct="0">
                <a:spcBef>
                  <a:spcPct val="0"/>
                </a:spcBef>
                <a:spcAft>
                  <a:spcPct val="0"/>
                </a:spcAft>
                <a:buClr>
                  <a:srgbClr val="000099"/>
                </a:buClr>
                <a:buSzPct val="135000"/>
                <a:buFont typeface="Wingdings" pitchFamily="2" charset="2"/>
                <a:defRPr sz="1000">
                  <a:solidFill>
                    <a:schemeClr val="tx1"/>
                  </a:solidFill>
                  <a:latin typeface="Arial" charset="0"/>
                  <a:ea typeface="ＭＳ Ｐゴシック" charset="-128"/>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000" b="0" i="0" u="none" strike="noStrike" kern="0" cap="none" spc="0" normalizeH="0" baseline="0" noProof="0" dirty="0">
                  <a:ln>
                    <a:noFill/>
                  </a:ln>
                  <a:solidFill>
                    <a:srgbClr val="000099"/>
                  </a:solidFill>
                  <a:effectLst/>
                  <a:uLnTx/>
                  <a:uFillTx/>
                  <a:latin typeface="Arial" charset="0"/>
                  <a:ea typeface="ＭＳ Ｐゴシック" charset="-128"/>
                </a:rPr>
                <a:t>Encryption</a:t>
              </a:r>
              <a:endParaRPr kumimoji="1" lang="ja-JP" altLang="en-US" sz="1000" b="0" i="0" u="none" strike="noStrike" kern="0" cap="none" spc="0" normalizeH="0" baseline="0" noProof="0" dirty="0">
                <a:ln>
                  <a:noFill/>
                </a:ln>
                <a:solidFill>
                  <a:srgbClr val="000099"/>
                </a:solidFill>
                <a:effectLst/>
                <a:uLnTx/>
                <a:uFillTx/>
                <a:latin typeface="Arial" charset="0"/>
                <a:ea typeface="ＭＳ Ｐゴシック" charset="-128"/>
              </a:endParaRPr>
            </a:p>
          </p:txBody>
        </p:sp>
        <p:pic>
          <p:nvPicPr>
            <p:cNvPr id="48" name="Picture 13" descr="RouterSecurity"/>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96694" y="3232749"/>
              <a:ext cx="556075" cy="359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Text Box 26"/>
            <p:cNvSpPr txBox="1">
              <a:spLocks noChangeArrowheads="1"/>
            </p:cNvSpPr>
            <p:nvPr/>
          </p:nvSpPr>
          <p:spPr bwMode="auto">
            <a:xfrm>
              <a:off x="6299200" y="3744937"/>
              <a:ext cx="958850" cy="461963"/>
            </a:xfrm>
            <a:prstGeom prst="rect">
              <a:avLst/>
            </a:prstGeom>
            <a:solidFill>
              <a:srgbClr val="FFFFFF"/>
            </a:solidFill>
            <a:ln w="25400" cap="flat" cmpd="sng" algn="ctr">
              <a:solidFill>
                <a:srgbClr val="FFFFFF"/>
              </a:solidFill>
              <a:prstDash val="solid"/>
            </a:ln>
            <a:effectLst/>
          </p:spPr>
          <p:txBody>
            <a:bodyPr wrap="none">
              <a:spAutoFit/>
            </a:bodyPr>
            <a:lstStyle>
              <a:lvl1pPr eaLnBrk="0" hangingPunct="0">
                <a:defRPr sz="1000">
                  <a:solidFill>
                    <a:schemeClr val="tx1"/>
                  </a:solidFill>
                  <a:latin typeface="Arial" charset="0"/>
                  <a:ea typeface="ＭＳ Ｐゴシック" charset="-128"/>
                </a:defRPr>
              </a:lvl1pPr>
              <a:lvl2pPr marL="742950" indent="-285750" eaLnBrk="0" hangingPunct="0">
                <a:defRPr sz="1000">
                  <a:solidFill>
                    <a:schemeClr val="tx1"/>
                  </a:solidFill>
                  <a:latin typeface="Arial" charset="0"/>
                  <a:ea typeface="ＭＳ Ｐゴシック" charset="-128"/>
                </a:defRPr>
              </a:lvl2pPr>
              <a:lvl3pPr marL="1143000" indent="-228600" eaLnBrk="0" hangingPunct="0">
                <a:defRPr sz="1000">
                  <a:solidFill>
                    <a:schemeClr val="tx1"/>
                  </a:solidFill>
                  <a:latin typeface="Arial" charset="0"/>
                  <a:ea typeface="ＭＳ Ｐゴシック" charset="-128"/>
                </a:defRPr>
              </a:lvl3pPr>
              <a:lvl4pPr marL="1600200" indent="-228600" eaLnBrk="0" hangingPunct="0">
                <a:defRPr sz="1000">
                  <a:solidFill>
                    <a:schemeClr val="tx1"/>
                  </a:solidFill>
                  <a:latin typeface="Arial" charset="0"/>
                  <a:ea typeface="ＭＳ Ｐゴシック" charset="-128"/>
                </a:defRPr>
              </a:lvl4pPr>
              <a:lvl5pPr marL="2057400" indent="-228600" eaLnBrk="0" hangingPunct="0">
                <a:defRPr sz="1000">
                  <a:solidFill>
                    <a:schemeClr val="tx1"/>
                  </a:solidFill>
                  <a:latin typeface="Arial" charset="0"/>
                  <a:ea typeface="ＭＳ Ｐゴシック" charset="-128"/>
                </a:defRPr>
              </a:lvl5pPr>
              <a:lvl6pPr marL="2514600" indent="-228600" algn="ctr" eaLnBrk="0" fontAlgn="base" hangingPunct="0">
                <a:spcBef>
                  <a:spcPct val="0"/>
                </a:spcBef>
                <a:spcAft>
                  <a:spcPct val="0"/>
                </a:spcAft>
                <a:buClr>
                  <a:srgbClr val="000099"/>
                </a:buClr>
                <a:buSzPct val="135000"/>
                <a:buFont typeface="Wingdings" pitchFamily="2" charset="2"/>
                <a:defRPr sz="1000">
                  <a:solidFill>
                    <a:schemeClr val="tx1"/>
                  </a:solidFill>
                  <a:latin typeface="Arial" charset="0"/>
                  <a:ea typeface="ＭＳ Ｐゴシック" charset="-128"/>
                </a:defRPr>
              </a:lvl6pPr>
              <a:lvl7pPr marL="2971800" indent="-228600" algn="ctr" eaLnBrk="0" fontAlgn="base" hangingPunct="0">
                <a:spcBef>
                  <a:spcPct val="0"/>
                </a:spcBef>
                <a:spcAft>
                  <a:spcPct val="0"/>
                </a:spcAft>
                <a:buClr>
                  <a:srgbClr val="000099"/>
                </a:buClr>
                <a:buSzPct val="135000"/>
                <a:buFont typeface="Wingdings" pitchFamily="2" charset="2"/>
                <a:defRPr sz="1000">
                  <a:solidFill>
                    <a:schemeClr val="tx1"/>
                  </a:solidFill>
                  <a:latin typeface="Arial" charset="0"/>
                  <a:ea typeface="ＭＳ Ｐゴシック" charset="-128"/>
                </a:defRPr>
              </a:lvl7pPr>
              <a:lvl8pPr marL="3429000" indent="-228600" algn="ctr" eaLnBrk="0" fontAlgn="base" hangingPunct="0">
                <a:spcBef>
                  <a:spcPct val="0"/>
                </a:spcBef>
                <a:spcAft>
                  <a:spcPct val="0"/>
                </a:spcAft>
                <a:buClr>
                  <a:srgbClr val="000099"/>
                </a:buClr>
                <a:buSzPct val="135000"/>
                <a:buFont typeface="Wingdings" pitchFamily="2" charset="2"/>
                <a:defRPr sz="1000">
                  <a:solidFill>
                    <a:schemeClr val="tx1"/>
                  </a:solidFill>
                  <a:latin typeface="Arial" charset="0"/>
                  <a:ea typeface="ＭＳ Ｐゴシック" charset="-128"/>
                </a:defRPr>
              </a:lvl8pPr>
              <a:lvl9pPr marL="3886200" indent="-228600" algn="ctr" eaLnBrk="0" fontAlgn="base" hangingPunct="0">
                <a:spcBef>
                  <a:spcPct val="0"/>
                </a:spcBef>
                <a:spcAft>
                  <a:spcPct val="0"/>
                </a:spcAft>
                <a:buClr>
                  <a:srgbClr val="000099"/>
                </a:buClr>
                <a:buSzPct val="135000"/>
                <a:buFont typeface="Wingdings" pitchFamily="2" charset="2"/>
                <a:defRPr sz="1000">
                  <a:solidFill>
                    <a:schemeClr val="tx1"/>
                  </a:solidFill>
                  <a:latin typeface="Arial" charset="0"/>
                  <a:ea typeface="ＭＳ Ｐゴシック" charset="-128"/>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200" b="0" i="0" u="none" strike="noStrike" kern="0" cap="none" spc="0" normalizeH="0" baseline="0" noProof="0" dirty="0">
                  <a:ln>
                    <a:noFill/>
                  </a:ln>
                  <a:solidFill>
                    <a:srgbClr val="000000"/>
                  </a:solidFill>
                  <a:effectLst/>
                  <a:uLnTx/>
                  <a:uFillTx/>
                  <a:latin typeface="ＭＳ Ｐゴシック" charset="-128"/>
                  <a:ea typeface="ＭＳ Ｐゴシック" charset="-128"/>
                </a:rPr>
                <a:t>VPN</a:t>
              </a:r>
              <a:r>
                <a:rPr kumimoji="1" lang="ja-JP" altLang="en-US" sz="1200" b="0" i="0" u="none" strike="noStrike" kern="0" cap="none" spc="0" normalizeH="0" baseline="0" noProof="0" dirty="0">
                  <a:ln>
                    <a:noFill/>
                  </a:ln>
                  <a:solidFill>
                    <a:srgbClr val="000000"/>
                  </a:solidFill>
                  <a:effectLst/>
                  <a:uLnTx/>
                  <a:uFillTx/>
                  <a:latin typeface="ＭＳ Ｐゴシック" charset="-128"/>
                  <a:ea typeface="ＭＳ Ｐゴシック" charset="-128"/>
                </a:rPr>
                <a:t> </a:t>
              </a:r>
              <a:r>
                <a:rPr kumimoji="1" lang="en-US" altLang="ja-JP" sz="1200" b="0" i="0" u="none" strike="noStrike" kern="0" cap="none" spc="0" normalizeH="0" baseline="0" noProof="0" dirty="0">
                  <a:ln>
                    <a:noFill/>
                  </a:ln>
                  <a:solidFill>
                    <a:srgbClr val="000000"/>
                  </a:solidFill>
                  <a:effectLst/>
                  <a:uLnTx/>
                  <a:uFillTx/>
                  <a:latin typeface="ＭＳ Ｐゴシック" charset="-128"/>
                  <a:ea typeface="ＭＳ Ｐゴシック" charset="-128"/>
                </a:rPr>
                <a:t>Device</a:t>
              </a:r>
              <a:endParaRPr kumimoji="1" lang="ja-JP" altLang="en-US" sz="1200" b="0" i="0" u="none" strike="noStrike" kern="0" cap="none" spc="0" normalizeH="0" baseline="0" noProof="0" dirty="0">
                <a:ln>
                  <a:noFill/>
                </a:ln>
                <a:solidFill>
                  <a:srgbClr val="000000"/>
                </a:solidFill>
                <a:effectLst/>
                <a:uLnTx/>
                <a:uFillTx/>
                <a:latin typeface="ＭＳ Ｐゴシック" charset="-128"/>
                <a:ea typeface="ＭＳ Ｐゴシック" charset="-128"/>
              </a:endParaRPr>
            </a:p>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1200" b="0" i="0" u="none" strike="noStrike" kern="0" cap="none" spc="0" normalizeH="0" baseline="0" noProof="0" dirty="0">
                  <a:ln>
                    <a:noFill/>
                  </a:ln>
                  <a:solidFill>
                    <a:srgbClr val="000000"/>
                  </a:solidFill>
                  <a:effectLst/>
                  <a:uLnTx/>
                  <a:uFillTx/>
                  <a:latin typeface="ＭＳ Ｐゴシック" charset="-128"/>
                  <a:ea typeface="ＭＳ Ｐゴシック" charset="-128"/>
                </a:rPr>
                <a:t>（</a:t>
              </a:r>
              <a:r>
                <a:rPr kumimoji="1" lang="en-US" altLang="ja-JP" sz="1200" b="0" i="0" u="none" strike="noStrike" kern="0" cap="none" spc="0" normalizeH="0" baseline="0" noProof="0" dirty="0">
                  <a:ln>
                    <a:noFill/>
                  </a:ln>
                  <a:solidFill>
                    <a:srgbClr val="000000"/>
                  </a:solidFill>
                  <a:effectLst/>
                  <a:uLnTx/>
                  <a:uFillTx/>
                  <a:latin typeface="ＭＳ Ｐゴシック" charset="-128"/>
                  <a:ea typeface="ＭＳ Ｐゴシック" charset="-128"/>
                </a:rPr>
                <a:t>Hardware</a:t>
              </a:r>
              <a:r>
                <a:rPr kumimoji="1" lang="ja-JP" altLang="en-US" sz="1200" b="0" i="0" u="none" strike="noStrike" kern="0" cap="none" spc="0" normalizeH="0" baseline="0" noProof="0" dirty="0">
                  <a:ln>
                    <a:noFill/>
                  </a:ln>
                  <a:solidFill>
                    <a:srgbClr val="000000"/>
                  </a:solidFill>
                  <a:effectLst/>
                  <a:uLnTx/>
                  <a:uFillTx/>
                  <a:latin typeface="ＭＳ Ｐゴシック" charset="-128"/>
                  <a:ea typeface="ＭＳ Ｐゴシック" charset="-128"/>
                </a:rPr>
                <a:t>）</a:t>
              </a:r>
            </a:p>
          </p:txBody>
        </p:sp>
        <p:pic>
          <p:nvPicPr>
            <p:cNvPr id="50" name="Picture 13" descr="RouterSecurity"/>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396023" y="3232749"/>
              <a:ext cx="718455" cy="464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1" name="Group 309"/>
            <p:cNvGrpSpPr>
              <a:grpSpLocks/>
            </p:cNvGrpSpPr>
            <p:nvPr/>
          </p:nvGrpSpPr>
          <p:grpSpPr bwMode="auto">
            <a:xfrm>
              <a:off x="3595734" y="2357868"/>
              <a:ext cx="454971" cy="379723"/>
              <a:chOff x="2932" y="1569"/>
              <a:chExt cx="348" cy="285"/>
            </a:xfrm>
          </p:grpSpPr>
          <p:sp>
            <p:nvSpPr>
              <p:cNvPr id="71" name="Freeform 310"/>
              <p:cNvSpPr>
                <a:spLocks/>
              </p:cNvSpPr>
              <p:nvPr/>
            </p:nvSpPr>
            <p:spPr bwMode="auto">
              <a:xfrm>
                <a:off x="3130" y="1650"/>
                <a:ext cx="41" cy="43"/>
              </a:xfrm>
              <a:custGeom>
                <a:avLst/>
                <a:gdLst>
                  <a:gd name="T0" fmla="*/ 0 w 91"/>
                  <a:gd name="T1" fmla="*/ 0 h 95"/>
                  <a:gd name="T2" fmla="*/ 0 w 91"/>
                  <a:gd name="T3" fmla="*/ 0 h 95"/>
                  <a:gd name="T4" fmla="*/ 0 w 91"/>
                  <a:gd name="T5" fmla="*/ 0 h 95"/>
                  <a:gd name="T6" fmla="*/ 0 w 91"/>
                  <a:gd name="T7" fmla="*/ 0 h 95"/>
                  <a:gd name="T8" fmla="*/ 0 w 91"/>
                  <a:gd name="T9" fmla="*/ 0 h 95"/>
                  <a:gd name="T10" fmla="*/ 0 w 91"/>
                  <a:gd name="T11" fmla="*/ 0 h 95"/>
                  <a:gd name="T12" fmla="*/ 0 w 91"/>
                  <a:gd name="T13" fmla="*/ 0 h 95"/>
                  <a:gd name="T14" fmla="*/ 0 w 91"/>
                  <a:gd name="T15" fmla="*/ 0 h 95"/>
                  <a:gd name="T16" fmla="*/ 0 w 91"/>
                  <a:gd name="T17" fmla="*/ 0 h 9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91" h="95">
                    <a:moveTo>
                      <a:pt x="77" y="2"/>
                    </a:moveTo>
                    <a:cubicBezTo>
                      <a:pt x="76" y="3"/>
                      <a:pt x="61" y="62"/>
                      <a:pt x="2" y="81"/>
                    </a:cubicBezTo>
                    <a:cubicBezTo>
                      <a:pt x="0" y="85"/>
                      <a:pt x="0" y="85"/>
                      <a:pt x="0" y="85"/>
                    </a:cubicBezTo>
                    <a:cubicBezTo>
                      <a:pt x="2" y="93"/>
                      <a:pt x="2" y="93"/>
                      <a:pt x="2" y="93"/>
                    </a:cubicBezTo>
                    <a:cubicBezTo>
                      <a:pt x="6" y="95"/>
                      <a:pt x="6" y="95"/>
                      <a:pt x="6" y="95"/>
                    </a:cubicBezTo>
                    <a:cubicBezTo>
                      <a:pt x="73" y="73"/>
                      <a:pt x="90" y="9"/>
                      <a:pt x="91" y="6"/>
                    </a:cubicBezTo>
                    <a:cubicBezTo>
                      <a:pt x="88" y="2"/>
                      <a:pt x="88" y="2"/>
                      <a:pt x="88" y="2"/>
                    </a:cubicBezTo>
                    <a:cubicBezTo>
                      <a:pt x="81" y="0"/>
                      <a:pt x="81" y="0"/>
                      <a:pt x="81" y="0"/>
                    </a:cubicBezTo>
                    <a:lnTo>
                      <a:pt x="77"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ysClr val="windowText" lastClr="000000"/>
                  </a:solidFill>
                  <a:effectLst/>
                  <a:uLnTx/>
                  <a:uFillTx/>
                </a:endParaRPr>
              </a:p>
            </p:txBody>
          </p:sp>
          <p:sp>
            <p:nvSpPr>
              <p:cNvPr id="72" name="Freeform 311"/>
              <p:cNvSpPr>
                <a:spLocks/>
              </p:cNvSpPr>
              <p:nvPr/>
            </p:nvSpPr>
            <p:spPr bwMode="auto">
              <a:xfrm>
                <a:off x="2977" y="1704"/>
                <a:ext cx="252" cy="136"/>
              </a:xfrm>
              <a:custGeom>
                <a:avLst/>
                <a:gdLst>
                  <a:gd name="T0" fmla="*/ 0 w 555"/>
                  <a:gd name="T1" fmla="*/ 0 h 299"/>
                  <a:gd name="T2" fmla="*/ 0 w 555"/>
                  <a:gd name="T3" fmla="*/ 0 h 299"/>
                  <a:gd name="T4" fmla="*/ 0 w 555"/>
                  <a:gd name="T5" fmla="*/ 0 h 299"/>
                  <a:gd name="T6" fmla="*/ 0 w 555"/>
                  <a:gd name="T7" fmla="*/ 0 h 299"/>
                  <a:gd name="T8" fmla="*/ 0 w 555"/>
                  <a:gd name="T9" fmla="*/ 0 h 299"/>
                  <a:gd name="T10" fmla="*/ 0 w 555"/>
                  <a:gd name="T11" fmla="*/ 0 h 299"/>
                  <a:gd name="T12" fmla="*/ 0 w 555"/>
                  <a:gd name="T13" fmla="*/ 0 h 299"/>
                  <a:gd name="T14" fmla="*/ 0 w 555"/>
                  <a:gd name="T15" fmla="*/ 0 h 299"/>
                  <a:gd name="T16" fmla="*/ 0 w 555"/>
                  <a:gd name="T17" fmla="*/ 0 h 299"/>
                  <a:gd name="T18" fmla="*/ 0 w 555"/>
                  <a:gd name="T19" fmla="*/ 0 h 299"/>
                  <a:gd name="T20" fmla="*/ 0 w 555"/>
                  <a:gd name="T21" fmla="*/ 0 h 299"/>
                  <a:gd name="T22" fmla="*/ 0 w 555"/>
                  <a:gd name="T23" fmla="*/ 0 h 299"/>
                  <a:gd name="T24" fmla="*/ 0 w 555"/>
                  <a:gd name="T25" fmla="*/ 0 h 299"/>
                  <a:gd name="T26" fmla="*/ 0 w 555"/>
                  <a:gd name="T27" fmla="*/ 0 h 299"/>
                  <a:gd name="T28" fmla="*/ 0 w 555"/>
                  <a:gd name="T29" fmla="*/ 0 h 299"/>
                  <a:gd name="T30" fmla="*/ 0 w 555"/>
                  <a:gd name="T31" fmla="*/ 0 h 299"/>
                  <a:gd name="T32" fmla="*/ 0 w 555"/>
                  <a:gd name="T33" fmla="*/ 0 h 299"/>
                  <a:gd name="T34" fmla="*/ 0 w 555"/>
                  <a:gd name="T35" fmla="*/ 0 h 299"/>
                  <a:gd name="T36" fmla="*/ 0 w 555"/>
                  <a:gd name="T37" fmla="*/ 0 h 299"/>
                  <a:gd name="T38" fmla="*/ 0 w 555"/>
                  <a:gd name="T39" fmla="*/ 0 h 29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555" h="299">
                    <a:moveTo>
                      <a:pt x="103" y="299"/>
                    </a:moveTo>
                    <a:cubicBezTo>
                      <a:pt x="137" y="159"/>
                      <a:pt x="137" y="159"/>
                      <a:pt x="137" y="159"/>
                    </a:cubicBezTo>
                    <a:cubicBezTo>
                      <a:pt x="137" y="157"/>
                      <a:pt x="137" y="156"/>
                      <a:pt x="137" y="154"/>
                    </a:cubicBezTo>
                    <a:cubicBezTo>
                      <a:pt x="137" y="149"/>
                      <a:pt x="138" y="145"/>
                      <a:pt x="139" y="142"/>
                    </a:cubicBezTo>
                    <a:cubicBezTo>
                      <a:pt x="152" y="142"/>
                      <a:pt x="152" y="142"/>
                      <a:pt x="152" y="142"/>
                    </a:cubicBezTo>
                    <a:cubicBezTo>
                      <a:pt x="150" y="175"/>
                      <a:pt x="148" y="238"/>
                      <a:pt x="146" y="299"/>
                    </a:cubicBezTo>
                    <a:cubicBezTo>
                      <a:pt x="432" y="299"/>
                      <a:pt x="432" y="299"/>
                      <a:pt x="432" y="299"/>
                    </a:cubicBezTo>
                    <a:cubicBezTo>
                      <a:pt x="430" y="238"/>
                      <a:pt x="428" y="175"/>
                      <a:pt x="427" y="142"/>
                    </a:cubicBezTo>
                    <a:cubicBezTo>
                      <a:pt x="439" y="142"/>
                      <a:pt x="439" y="142"/>
                      <a:pt x="439" y="142"/>
                    </a:cubicBezTo>
                    <a:cubicBezTo>
                      <a:pt x="440" y="145"/>
                      <a:pt x="441" y="149"/>
                      <a:pt x="441" y="154"/>
                    </a:cubicBezTo>
                    <a:cubicBezTo>
                      <a:pt x="441" y="156"/>
                      <a:pt x="441" y="157"/>
                      <a:pt x="441" y="159"/>
                    </a:cubicBezTo>
                    <a:cubicBezTo>
                      <a:pt x="456" y="299"/>
                      <a:pt x="456" y="299"/>
                      <a:pt x="456" y="299"/>
                    </a:cubicBezTo>
                    <a:cubicBezTo>
                      <a:pt x="555" y="299"/>
                      <a:pt x="555" y="299"/>
                      <a:pt x="555" y="299"/>
                    </a:cubicBezTo>
                    <a:cubicBezTo>
                      <a:pt x="539" y="151"/>
                      <a:pt x="539" y="151"/>
                      <a:pt x="539" y="151"/>
                    </a:cubicBezTo>
                    <a:cubicBezTo>
                      <a:pt x="538" y="63"/>
                      <a:pt x="462" y="0"/>
                      <a:pt x="359" y="0"/>
                    </a:cubicBezTo>
                    <a:cubicBezTo>
                      <a:pt x="289" y="0"/>
                      <a:pt x="289" y="0"/>
                      <a:pt x="289" y="0"/>
                    </a:cubicBezTo>
                    <a:cubicBezTo>
                      <a:pt x="219" y="0"/>
                      <a:pt x="219" y="0"/>
                      <a:pt x="219" y="0"/>
                    </a:cubicBezTo>
                    <a:cubicBezTo>
                      <a:pt x="116" y="0"/>
                      <a:pt x="33" y="63"/>
                      <a:pt x="32" y="151"/>
                    </a:cubicBezTo>
                    <a:cubicBezTo>
                      <a:pt x="0" y="299"/>
                      <a:pt x="0" y="299"/>
                      <a:pt x="0" y="299"/>
                    </a:cubicBezTo>
                    <a:lnTo>
                      <a:pt x="103" y="29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ysClr val="windowText" lastClr="000000"/>
                  </a:solidFill>
                  <a:effectLst/>
                  <a:uLnTx/>
                  <a:uFillTx/>
                </a:endParaRPr>
              </a:p>
            </p:txBody>
          </p:sp>
          <p:sp>
            <p:nvSpPr>
              <p:cNvPr id="73" name="Oval 312"/>
              <p:cNvSpPr>
                <a:spLocks noChangeArrowheads="1"/>
              </p:cNvSpPr>
              <p:nvPr/>
            </p:nvSpPr>
            <p:spPr bwMode="auto">
              <a:xfrm>
                <a:off x="3057" y="1586"/>
                <a:ext cx="99" cy="98"/>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600" b="0" i="0" u="none" strike="noStrike" kern="0" cap="none" spc="0" normalizeH="0" baseline="0" noProof="0" dirty="0">
                  <a:ln>
                    <a:noFill/>
                  </a:ln>
                  <a:solidFill>
                    <a:sysClr val="windowText" lastClr="000000"/>
                  </a:solidFill>
                  <a:effectLst/>
                  <a:uLnTx/>
                  <a:uFillTx/>
                </a:endParaRPr>
              </a:p>
            </p:txBody>
          </p:sp>
          <p:sp>
            <p:nvSpPr>
              <p:cNvPr id="74" name="Freeform 313"/>
              <p:cNvSpPr>
                <a:spLocks/>
              </p:cNvSpPr>
              <p:nvPr/>
            </p:nvSpPr>
            <p:spPr bwMode="auto">
              <a:xfrm>
                <a:off x="2932" y="1840"/>
                <a:ext cx="348" cy="14"/>
              </a:xfrm>
              <a:custGeom>
                <a:avLst/>
                <a:gdLst>
                  <a:gd name="T0" fmla="*/ 0 w 744"/>
                  <a:gd name="T1" fmla="*/ 0 h 31"/>
                  <a:gd name="T2" fmla="*/ 0 w 744"/>
                  <a:gd name="T3" fmla="*/ 0 h 31"/>
                  <a:gd name="T4" fmla="*/ 0 w 744"/>
                  <a:gd name="T5" fmla="*/ 0 h 31"/>
                  <a:gd name="T6" fmla="*/ 0 w 744"/>
                  <a:gd name="T7" fmla="*/ 0 h 31"/>
                  <a:gd name="T8" fmla="*/ 0 w 744"/>
                  <a:gd name="T9" fmla="*/ 0 h 31"/>
                  <a:gd name="T10" fmla="*/ 0 w 744"/>
                  <a:gd name="T11" fmla="*/ 0 h 3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44" h="31">
                    <a:moveTo>
                      <a:pt x="0" y="0"/>
                    </a:moveTo>
                    <a:lnTo>
                      <a:pt x="0" y="31"/>
                    </a:lnTo>
                    <a:lnTo>
                      <a:pt x="744" y="31"/>
                    </a:lnTo>
                    <a:lnTo>
                      <a:pt x="744" y="0"/>
                    </a:lnTo>
                    <a:lnTo>
                      <a:pt x="0" y="0"/>
                    </a:lnTo>
                    <a:close/>
                  </a:path>
                </a:pathLst>
              </a:cu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ysClr val="windowText" lastClr="000000"/>
                  </a:solidFill>
                  <a:effectLst/>
                  <a:uLnTx/>
                  <a:uFillTx/>
                </a:endParaRPr>
              </a:p>
            </p:txBody>
          </p:sp>
          <p:sp>
            <p:nvSpPr>
              <p:cNvPr id="75" name="Rectangle 314"/>
              <p:cNvSpPr>
                <a:spLocks noChangeArrowheads="1"/>
              </p:cNvSpPr>
              <p:nvPr/>
            </p:nvSpPr>
            <p:spPr bwMode="auto">
              <a:xfrm>
                <a:off x="3160" y="1626"/>
                <a:ext cx="27" cy="2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600" b="0" i="0" u="none" strike="noStrike" kern="0" cap="none" spc="0" normalizeH="0" baseline="0" noProof="0" dirty="0">
                  <a:ln>
                    <a:noFill/>
                  </a:ln>
                  <a:solidFill>
                    <a:sysClr val="windowText" lastClr="000000"/>
                  </a:solidFill>
                  <a:effectLst/>
                  <a:uLnTx/>
                  <a:uFillTx/>
                </a:endParaRPr>
              </a:p>
            </p:txBody>
          </p:sp>
          <p:sp>
            <p:nvSpPr>
              <p:cNvPr id="76" name="Freeform 315"/>
              <p:cNvSpPr>
                <a:spLocks/>
              </p:cNvSpPr>
              <p:nvPr/>
            </p:nvSpPr>
            <p:spPr bwMode="auto">
              <a:xfrm>
                <a:off x="3107" y="1683"/>
                <a:ext cx="33" cy="19"/>
              </a:xfrm>
              <a:custGeom>
                <a:avLst/>
                <a:gdLst>
                  <a:gd name="T0" fmla="*/ 0 w 73"/>
                  <a:gd name="T1" fmla="*/ 0 h 43"/>
                  <a:gd name="T2" fmla="*/ 0 w 73"/>
                  <a:gd name="T3" fmla="*/ 0 h 43"/>
                  <a:gd name="T4" fmla="*/ 0 w 73"/>
                  <a:gd name="T5" fmla="*/ 0 h 43"/>
                  <a:gd name="T6" fmla="*/ 0 w 73"/>
                  <a:gd name="T7" fmla="*/ 0 h 43"/>
                  <a:gd name="T8" fmla="*/ 0 w 73"/>
                  <a:gd name="T9" fmla="*/ 0 h 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43">
                    <a:moveTo>
                      <a:pt x="71" y="14"/>
                    </a:moveTo>
                    <a:cubicBezTo>
                      <a:pt x="73" y="24"/>
                      <a:pt x="60" y="35"/>
                      <a:pt x="41" y="39"/>
                    </a:cubicBezTo>
                    <a:cubicBezTo>
                      <a:pt x="22" y="43"/>
                      <a:pt x="4" y="39"/>
                      <a:pt x="2" y="29"/>
                    </a:cubicBezTo>
                    <a:cubicBezTo>
                      <a:pt x="0" y="20"/>
                      <a:pt x="14" y="9"/>
                      <a:pt x="33" y="5"/>
                    </a:cubicBezTo>
                    <a:cubicBezTo>
                      <a:pt x="52" y="0"/>
                      <a:pt x="69" y="5"/>
                      <a:pt x="71" y="1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ysClr val="windowText" lastClr="000000"/>
                  </a:solidFill>
                  <a:effectLst/>
                  <a:uLnTx/>
                  <a:uFillTx/>
                </a:endParaRPr>
              </a:p>
            </p:txBody>
          </p:sp>
          <p:sp>
            <p:nvSpPr>
              <p:cNvPr id="77" name="Freeform 316"/>
              <p:cNvSpPr>
                <a:spLocks/>
              </p:cNvSpPr>
              <p:nvPr/>
            </p:nvSpPr>
            <p:spPr bwMode="auto">
              <a:xfrm>
                <a:off x="3040" y="1569"/>
                <a:ext cx="135" cy="69"/>
              </a:xfrm>
              <a:custGeom>
                <a:avLst/>
                <a:gdLst>
                  <a:gd name="T0" fmla="*/ 0 w 276"/>
                  <a:gd name="T1" fmla="*/ 1 h 131"/>
                  <a:gd name="T2" fmla="*/ 0 w 276"/>
                  <a:gd name="T3" fmla="*/ 1 h 131"/>
                  <a:gd name="T4" fmla="*/ 0 w 276"/>
                  <a:gd name="T5" fmla="*/ 1 h 131"/>
                  <a:gd name="T6" fmla="*/ 0 w 276"/>
                  <a:gd name="T7" fmla="*/ 1 h 131"/>
                  <a:gd name="T8" fmla="*/ 0 w 276"/>
                  <a:gd name="T9" fmla="*/ 1 h 131"/>
                  <a:gd name="T10" fmla="*/ 0 w 276"/>
                  <a:gd name="T11" fmla="*/ 1 h 131"/>
                  <a:gd name="T12" fmla="*/ 0 w 276"/>
                  <a:gd name="T13" fmla="*/ 1 h 131"/>
                  <a:gd name="T14" fmla="*/ 0 w 276"/>
                  <a:gd name="T15" fmla="*/ 1 h 131"/>
                  <a:gd name="T16" fmla="*/ 0 w 276"/>
                  <a:gd name="T17" fmla="*/ 1 h 131"/>
                  <a:gd name="T18" fmla="*/ 0 w 276"/>
                  <a:gd name="T19" fmla="*/ 0 h 131"/>
                  <a:gd name="T20" fmla="*/ 0 w 276"/>
                  <a:gd name="T21" fmla="*/ 1 h 1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76" h="131">
                    <a:moveTo>
                      <a:pt x="0" y="128"/>
                    </a:moveTo>
                    <a:cubicBezTo>
                      <a:pt x="4" y="131"/>
                      <a:pt x="4" y="131"/>
                      <a:pt x="4" y="131"/>
                    </a:cubicBezTo>
                    <a:cubicBezTo>
                      <a:pt x="12" y="131"/>
                      <a:pt x="12" y="131"/>
                      <a:pt x="12" y="131"/>
                    </a:cubicBezTo>
                    <a:cubicBezTo>
                      <a:pt x="15" y="128"/>
                      <a:pt x="15" y="128"/>
                      <a:pt x="15" y="128"/>
                    </a:cubicBezTo>
                    <a:cubicBezTo>
                      <a:pt x="15" y="66"/>
                      <a:pt x="70" y="15"/>
                      <a:pt x="138" y="15"/>
                    </a:cubicBezTo>
                    <a:cubicBezTo>
                      <a:pt x="206" y="15"/>
                      <a:pt x="261" y="66"/>
                      <a:pt x="261" y="128"/>
                    </a:cubicBezTo>
                    <a:cubicBezTo>
                      <a:pt x="264" y="131"/>
                      <a:pt x="264" y="131"/>
                      <a:pt x="264" y="131"/>
                    </a:cubicBezTo>
                    <a:cubicBezTo>
                      <a:pt x="272" y="131"/>
                      <a:pt x="272" y="131"/>
                      <a:pt x="272" y="131"/>
                    </a:cubicBezTo>
                    <a:cubicBezTo>
                      <a:pt x="276" y="128"/>
                      <a:pt x="276" y="128"/>
                      <a:pt x="276" y="128"/>
                    </a:cubicBezTo>
                    <a:cubicBezTo>
                      <a:pt x="276" y="58"/>
                      <a:pt x="214" y="0"/>
                      <a:pt x="138" y="0"/>
                    </a:cubicBezTo>
                    <a:cubicBezTo>
                      <a:pt x="62" y="0"/>
                      <a:pt x="0" y="58"/>
                      <a:pt x="0" y="12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ysClr val="windowText" lastClr="000000"/>
                  </a:solidFill>
                  <a:effectLst/>
                  <a:uLnTx/>
                  <a:uFillTx/>
                </a:endParaRPr>
              </a:p>
            </p:txBody>
          </p:sp>
        </p:grpSp>
        <p:grpSp>
          <p:nvGrpSpPr>
            <p:cNvPr id="52" name="Group 309"/>
            <p:cNvGrpSpPr>
              <a:grpSpLocks/>
            </p:cNvGrpSpPr>
            <p:nvPr/>
          </p:nvGrpSpPr>
          <p:grpSpPr bwMode="auto">
            <a:xfrm>
              <a:off x="2739410" y="5625003"/>
              <a:ext cx="454970" cy="379723"/>
              <a:chOff x="2932" y="1569"/>
              <a:chExt cx="348" cy="285"/>
            </a:xfrm>
          </p:grpSpPr>
          <p:sp>
            <p:nvSpPr>
              <p:cNvPr id="64" name="Freeform 310"/>
              <p:cNvSpPr>
                <a:spLocks/>
              </p:cNvSpPr>
              <p:nvPr/>
            </p:nvSpPr>
            <p:spPr bwMode="auto">
              <a:xfrm>
                <a:off x="3130" y="1650"/>
                <a:ext cx="41" cy="43"/>
              </a:xfrm>
              <a:custGeom>
                <a:avLst/>
                <a:gdLst>
                  <a:gd name="T0" fmla="*/ 0 w 91"/>
                  <a:gd name="T1" fmla="*/ 0 h 95"/>
                  <a:gd name="T2" fmla="*/ 0 w 91"/>
                  <a:gd name="T3" fmla="*/ 0 h 95"/>
                  <a:gd name="T4" fmla="*/ 0 w 91"/>
                  <a:gd name="T5" fmla="*/ 0 h 95"/>
                  <a:gd name="T6" fmla="*/ 0 w 91"/>
                  <a:gd name="T7" fmla="*/ 0 h 95"/>
                  <a:gd name="T8" fmla="*/ 0 w 91"/>
                  <a:gd name="T9" fmla="*/ 0 h 95"/>
                  <a:gd name="T10" fmla="*/ 0 w 91"/>
                  <a:gd name="T11" fmla="*/ 0 h 95"/>
                  <a:gd name="T12" fmla="*/ 0 w 91"/>
                  <a:gd name="T13" fmla="*/ 0 h 95"/>
                  <a:gd name="T14" fmla="*/ 0 w 91"/>
                  <a:gd name="T15" fmla="*/ 0 h 95"/>
                  <a:gd name="T16" fmla="*/ 0 w 91"/>
                  <a:gd name="T17" fmla="*/ 0 h 9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91" h="95">
                    <a:moveTo>
                      <a:pt x="77" y="2"/>
                    </a:moveTo>
                    <a:cubicBezTo>
                      <a:pt x="76" y="3"/>
                      <a:pt x="61" y="62"/>
                      <a:pt x="2" y="81"/>
                    </a:cubicBezTo>
                    <a:cubicBezTo>
                      <a:pt x="0" y="85"/>
                      <a:pt x="0" y="85"/>
                      <a:pt x="0" y="85"/>
                    </a:cubicBezTo>
                    <a:cubicBezTo>
                      <a:pt x="2" y="93"/>
                      <a:pt x="2" y="93"/>
                      <a:pt x="2" y="93"/>
                    </a:cubicBezTo>
                    <a:cubicBezTo>
                      <a:pt x="6" y="95"/>
                      <a:pt x="6" y="95"/>
                      <a:pt x="6" y="95"/>
                    </a:cubicBezTo>
                    <a:cubicBezTo>
                      <a:pt x="73" y="73"/>
                      <a:pt x="90" y="9"/>
                      <a:pt x="91" y="6"/>
                    </a:cubicBezTo>
                    <a:cubicBezTo>
                      <a:pt x="88" y="2"/>
                      <a:pt x="88" y="2"/>
                      <a:pt x="88" y="2"/>
                    </a:cubicBezTo>
                    <a:cubicBezTo>
                      <a:pt x="81" y="0"/>
                      <a:pt x="81" y="0"/>
                      <a:pt x="81" y="0"/>
                    </a:cubicBezTo>
                    <a:lnTo>
                      <a:pt x="77"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ysClr val="windowText" lastClr="000000"/>
                  </a:solidFill>
                  <a:effectLst/>
                  <a:uLnTx/>
                  <a:uFillTx/>
                </a:endParaRPr>
              </a:p>
            </p:txBody>
          </p:sp>
          <p:sp>
            <p:nvSpPr>
              <p:cNvPr id="65" name="Freeform 311"/>
              <p:cNvSpPr>
                <a:spLocks/>
              </p:cNvSpPr>
              <p:nvPr/>
            </p:nvSpPr>
            <p:spPr bwMode="auto">
              <a:xfrm>
                <a:off x="2977" y="1704"/>
                <a:ext cx="252" cy="136"/>
              </a:xfrm>
              <a:custGeom>
                <a:avLst/>
                <a:gdLst>
                  <a:gd name="T0" fmla="*/ 0 w 555"/>
                  <a:gd name="T1" fmla="*/ 0 h 299"/>
                  <a:gd name="T2" fmla="*/ 0 w 555"/>
                  <a:gd name="T3" fmla="*/ 0 h 299"/>
                  <a:gd name="T4" fmla="*/ 0 w 555"/>
                  <a:gd name="T5" fmla="*/ 0 h 299"/>
                  <a:gd name="T6" fmla="*/ 0 w 555"/>
                  <a:gd name="T7" fmla="*/ 0 h 299"/>
                  <a:gd name="T8" fmla="*/ 0 w 555"/>
                  <a:gd name="T9" fmla="*/ 0 h 299"/>
                  <a:gd name="T10" fmla="*/ 0 w 555"/>
                  <a:gd name="T11" fmla="*/ 0 h 299"/>
                  <a:gd name="T12" fmla="*/ 0 w 555"/>
                  <a:gd name="T13" fmla="*/ 0 h 299"/>
                  <a:gd name="T14" fmla="*/ 0 w 555"/>
                  <a:gd name="T15" fmla="*/ 0 h 299"/>
                  <a:gd name="T16" fmla="*/ 0 w 555"/>
                  <a:gd name="T17" fmla="*/ 0 h 299"/>
                  <a:gd name="T18" fmla="*/ 0 w 555"/>
                  <a:gd name="T19" fmla="*/ 0 h 299"/>
                  <a:gd name="T20" fmla="*/ 0 w 555"/>
                  <a:gd name="T21" fmla="*/ 0 h 299"/>
                  <a:gd name="T22" fmla="*/ 0 w 555"/>
                  <a:gd name="T23" fmla="*/ 0 h 299"/>
                  <a:gd name="T24" fmla="*/ 0 w 555"/>
                  <a:gd name="T25" fmla="*/ 0 h 299"/>
                  <a:gd name="T26" fmla="*/ 0 w 555"/>
                  <a:gd name="T27" fmla="*/ 0 h 299"/>
                  <a:gd name="T28" fmla="*/ 0 w 555"/>
                  <a:gd name="T29" fmla="*/ 0 h 299"/>
                  <a:gd name="T30" fmla="*/ 0 w 555"/>
                  <a:gd name="T31" fmla="*/ 0 h 299"/>
                  <a:gd name="T32" fmla="*/ 0 w 555"/>
                  <a:gd name="T33" fmla="*/ 0 h 299"/>
                  <a:gd name="T34" fmla="*/ 0 w 555"/>
                  <a:gd name="T35" fmla="*/ 0 h 299"/>
                  <a:gd name="T36" fmla="*/ 0 w 555"/>
                  <a:gd name="T37" fmla="*/ 0 h 299"/>
                  <a:gd name="T38" fmla="*/ 0 w 555"/>
                  <a:gd name="T39" fmla="*/ 0 h 29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555" h="299">
                    <a:moveTo>
                      <a:pt x="103" y="299"/>
                    </a:moveTo>
                    <a:cubicBezTo>
                      <a:pt x="137" y="159"/>
                      <a:pt x="137" y="159"/>
                      <a:pt x="137" y="159"/>
                    </a:cubicBezTo>
                    <a:cubicBezTo>
                      <a:pt x="137" y="157"/>
                      <a:pt x="137" y="156"/>
                      <a:pt x="137" y="154"/>
                    </a:cubicBezTo>
                    <a:cubicBezTo>
                      <a:pt x="137" y="149"/>
                      <a:pt x="138" y="145"/>
                      <a:pt x="139" y="142"/>
                    </a:cubicBezTo>
                    <a:cubicBezTo>
                      <a:pt x="152" y="142"/>
                      <a:pt x="152" y="142"/>
                      <a:pt x="152" y="142"/>
                    </a:cubicBezTo>
                    <a:cubicBezTo>
                      <a:pt x="150" y="175"/>
                      <a:pt x="148" y="238"/>
                      <a:pt x="146" y="299"/>
                    </a:cubicBezTo>
                    <a:cubicBezTo>
                      <a:pt x="432" y="299"/>
                      <a:pt x="432" y="299"/>
                      <a:pt x="432" y="299"/>
                    </a:cubicBezTo>
                    <a:cubicBezTo>
                      <a:pt x="430" y="238"/>
                      <a:pt x="428" y="175"/>
                      <a:pt x="427" y="142"/>
                    </a:cubicBezTo>
                    <a:cubicBezTo>
                      <a:pt x="439" y="142"/>
                      <a:pt x="439" y="142"/>
                      <a:pt x="439" y="142"/>
                    </a:cubicBezTo>
                    <a:cubicBezTo>
                      <a:pt x="440" y="145"/>
                      <a:pt x="441" y="149"/>
                      <a:pt x="441" y="154"/>
                    </a:cubicBezTo>
                    <a:cubicBezTo>
                      <a:pt x="441" y="156"/>
                      <a:pt x="441" y="157"/>
                      <a:pt x="441" y="159"/>
                    </a:cubicBezTo>
                    <a:cubicBezTo>
                      <a:pt x="456" y="299"/>
                      <a:pt x="456" y="299"/>
                      <a:pt x="456" y="299"/>
                    </a:cubicBezTo>
                    <a:cubicBezTo>
                      <a:pt x="555" y="299"/>
                      <a:pt x="555" y="299"/>
                      <a:pt x="555" y="299"/>
                    </a:cubicBezTo>
                    <a:cubicBezTo>
                      <a:pt x="539" y="151"/>
                      <a:pt x="539" y="151"/>
                      <a:pt x="539" y="151"/>
                    </a:cubicBezTo>
                    <a:cubicBezTo>
                      <a:pt x="538" y="63"/>
                      <a:pt x="462" y="0"/>
                      <a:pt x="359" y="0"/>
                    </a:cubicBezTo>
                    <a:cubicBezTo>
                      <a:pt x="289" y="0"/>
                      <a:pt x="289" y="0"/>
                      <a:pt x="289" y="0"/>
                    </a:cubicBezTo>
                    <a:cubicBezTo>
                      <a:pt x="219" y="0"/>
                      <a:pt x="219" y="0"/>
                      <a:pt x="219" y="0"/>
                    </a:cubicBezTo>
                    <a:cubicBezTo>
                      <a:pt x="116" y="0"/>
                      <a:pt x="33" y="63"/>
                      <a:pt x="32" y="151"/>
                    </a:cubicBezTo>
                    <a:cubicBezTo>
                      <a:pt x="0" y="299"/>
                      <a:pt x="0" y="299"/>
                      <a:pt x="0" y="299"/>
                    </a:cubicBezTo>
                    <a:lnTo>
                      <a:pt x="103" y="29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ysClr val="windowText" lastClr="000000"/>
                  </a:solidFill>
                  <a:effectLst/>
                  <a:uLnTx/>
                  <a:uFillTx/>
                </a:endParaRPr>
              </a:p>
            </p:txBody>
          </p:sp>
          <p:sp>
            <p:nvSpPr>
              <p:cNvPr id="66" name="Oval 312"/>
              <p:cNvSpPr>
                <a:spLocks noChangeArrowheads="1"/>
              </p:cNvSpPr>
              <p:nvPr/>
            </p:nvSpPr>
            <p:spPr bwMode="auto">
              <a:xfrm>
                <a:off x="3057" y="1586"/>
                <a:ext cx="99" cy="98"/>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600" b="0" i="0" u="none" strike="noStrike" kern="0" cap="none" spc="0" normalizeH="0" baseline="0" noProof="0" dirty="0">
                  <a:ln>
                    <a:noFill/>
                  </a:ln>
                  <a:solidFill>
                    <a:sysClr val="windowText" lastClr="000000"/>
                  </a:solidFill>
                  <a:effectLst/>
                  <a:uLnTx/>
                  <a:uFillTx/>
                </a:endParaRPr>
              </a:p>
            </p:txBody>
          </p:sp>
          <p:sp>
            <p:nvSpPr>
              <p:cNvPr id="67" name="Freeform 313"/>
              <p:cNvSpPr>
                <a:spLocks/>
              </p:cNvSpPr>
              <p:nvPr/>
            </p:nvSpPr>
            <p:spPr bwMode="auto">
              <a:xfrm>
                <a:off x="2932" y="1840"/>
                <a:ext cx="348" cy="14"/>
              </a:xfrm>
              <a:custGeom>
                <a:avLst/>
                <a:gdLst>
                  <a:gd name="T0" fmla="*/ 0 w 744"/>
                  <a:gd name="T1" fmla="*/ 0 h 31"/>
                  <a:gd name="T2" fmla="*/ 0 w 744"/>
                  <a:gd name="T3" fmla="*/ 0 h 31"/>
                  <a:gd name="T4" fmla="*/ 0 w 744"/>
                  <a:gd name="T5" fmla="*/ 0 h 31"/>
                  <a:gd name="T6" fmla="*/ 0 w 744"/>
                  <a:gd name="T7" fmla="*/ 0 h 31"/>
                  <a:gd name="T8" fmla="*/ 0 w 744"/>
                  <a:gd name="T9" fmla="*/ 0 h 31"/>
                  <a:gd name="T10" fmla="*/ 0 w 744"/>
                  <a:gd name="T11" fmla="*/ 0 h 3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44" h="31">
                    <a:moveTo>
                      <a:pt x="0" y="0"/>
                    </a:moveTo>
                    <a:lnTo>
                      <a:pt x="0" y="31"/>
                    </a:lnTo>
                    <a:lnTo>
                      <a:pt x="744" y="31"/>
                    </a:lnTo>
                    <a:lnTo>
                      <a:pt x="744" y="0"/>
                    </a:lnTo>
                    <a:lnTo>
                      <a:pt x="0" y="0"/>
                    </a:lnTo>
                    <a:close/>
                  </a:path>
                </a:pathLst>
              </a:cu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ysClr val="windowText" lastClr="000000"/>
                  </a:solidFill>
                  <a:effectLst/>
                  <a:uLnTx/>
                  <a:uFillTx/>
                </a:endParaRPr>
              </a:p>
            </p:txBody>
          </p:sp>
          <p:sp>
            <p:nvSpPr>
              <p:cNvPr id="68" name="Rectangle 314"/>
              <p:cNvSpPr>
                <a:spLocks noChangeArrowheads="1"/>
              </p:cNvSpPr>
              <p:nvPr/>
            </p:nvSpPr>
            <p:spPr bwMode="auto">
              <a:xfrm>
                <a:off x="3160" y="1626"/>
                <a:ext cx="27" cy="2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600" b="0" i="0" u="none" strike="noStrike" kern="0" cap="none" spc="0" normalizeH="0" baseline="0" noProof="0" dirty="0">
                  <a:ln>
                    <a:noFill/>
                  </a:ln>
                  <a:solidFill>
                    <a:sysClr val="windowText" lastClr="000000"/>
                  </a:solidFill>
                  <a:effectLst/>
                  <a:uLnTx/>
                  <a:uFillTx/>
                </a:endParaRPr>
              </a:p>
            </p:txBody>
          </p:sp>
          <p:sp>
            <p:nvSpPr>
              <p:cNvPr id="69" name="Freeform 315"/>
              <p:cNvSpPr>
                <a:spLocks/>
              </p:cNvSpPr>
              <p:nvPr/>
            </p:nvSpPr>
            <p:spPr bwMode="auto">
              <a:xfrm>
                <a:off x="3107" y="1683"/>
                <a:ext cx="33" cy="19"/>
              </a:xfrm>
              <a:custGeom>
                <a:avLst/>
                <a:gdLst>
                  <a:gd name="T0" fmla="*/ 0 w 73"/>
                  <a:gd name="T1" fmla="*/ 0 h 43"/>
                  <a:gd name="T2" fmla="*/ 0 w 73"/>
                  <a:gd name="T3" fmla="*/ 0 h 43"/>
                  <a:gd name="T4" fmla="*/ 0 w 73"/>
                  <a:gd name="T5" fmla="*/ 0 h 43"/>
                  <a:gd name="T6" fmla="*/ 0 w 73"/>
                  <a:gd name="T7" fmla="*/ 0 h 43"/>
                  <a:gd name="T8" fmla="*/ 0 w 73"/>
                  <a:gd name="T9" fmla="*/ 0 h 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43">
                    <a:moveTo>
                      <a:pt x="71" y="14"/>
                    </a:moveTo>
                    <a:cubicBezTo>
                      <a:pt x="73" y="24"/>
                      <a:pt x="60" y="35"/>
                      <a:pt x="41" y="39"/>
                    </a:cubicBezTo>
                    <a:cubicBezTo>
                      <a:pt x="22" y="43"/>
                      <a:pt x="4" y="39"/>
                      <a:pt x="2" y="29"/>
                    </a:cubicBezTo>
                    <a:cubicBezTo>
                      <a:pt x="0" y="20"/>
                      <a:pt x="14" y="9"/>
                      <a:pt x="33" y="5"/>
                    </a:cubicBezTo>
                    <a:cubicBezTo>
                      <a:pt x="52" y="0"/>
                      <a:pt x="69" y="5"/>
                      <a:pt x="71" y="1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ysClr val="windowText" lastClr="000000"/>
                  </a:solidFill>
                  <a:effectLst/>
                  <a:uLnTx/>
                  <a:uFillTx/>
                </a:endParaRPr>
              </a:p>
            </p:txBody>
          </p:sp>
          <p:sp>
            <p:nvSpPr>
              <p:cNvPr id="70" name="Freeform 316"/>
              <p:cNvSpPr>
                <a:spLocks/>
              </p:cNvSpPr>
              <p:nvPr/>
            </p:nvSpPr>
            <p:spPr bwMode="auto">
              <a:xfrm>
                <a:off x="3040" y="1569"/>
                <a:ext cx="135" cy="69"/>
              </a:xfrm>
              <a:custGeom>
                <a:avLst/>
                <a:gdLst>
                  <a:gd name="T0" fmla="*/ 0 w 276"/>
                  <a:gd name="T1" fmla="*/ 1 h 131"/>
                  <a:gd name="T2" fmla="*/ 0 w 276"/>
                  <a:gd name="T3" fmla="*/ 1 h 131"/>
                  <a:gd name="T4" fmla="*/ 0 w 276"/>
                  <a:gd name="T5" fmla="*/ 1 h 131"/>
                  <a:gd name="T6" fmla="*/ 0 w 276"/>
                  <a:gd name="T7" fmla="*/ 1 h 131"/>
                  <a:gd name="T8" fmla="*/ 0 w 276"/>
                  <a:gd name="T9" fmla="*/ 1 h 131"/>
                  <a:gd name="T10" fmla="*/ 0 w 276"/>
                  <a:gd name="T11" fmla="*/ 1 h 131"/>
                  <a:gd name="T12" fmla="*/ 0 w 276"/>
                  <a:gd name="T13" fmla="*/ 1 h 131"/>
                  <a:gd name="T14" fmla="*/ 0 w 276"/>
                  <a:gd name="T15" fmla="*/ 1 h 131"/>
                  <a:gd name="T16" fmla="*/ 0 w 276"/>
                  <a:gd name="T17" fmla="*/ 1 h 131"/>
                  <a:gd name="T18" fmla="*/ 0 w 276"/>
                  <a:gd name="T19" fmla="*/ 0 h 131"/>
                  <a:gd name="T20" fmla="*/ 0 w 276"/>
                  <a:gd name="T21" fmla="*/ 1 h 1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76" h="131">
                    <a:moveTo>
                      <a:pt x="0" y="128"/>
                    </a:moveTo>
                    <a:cubicBezTo>
                      <a:pt x="4" y="131"/>
                      <a:pt x="4" y="131"/>
                      <a:pt x="4" y="131"/>
                    </a:cubicBezTo>
                    <a:cubicBezTo>
                      <a:pt x="12" y="131"/>
                      <a:pt x="12" y="131"/>
                      <a:pt x="12" y="131"/>
                    </a:cubicBezTo>
                    <a:cubicBezTo>
                      <a:pt x="15" y="128"/>
                      <a:pt x="15" y="128"/>
                      <a:pt x="15" y="128"/>
                    </a:cubicBezTo>
                    <a:cubicBezTo>
                      <a:pt x="15" y="66"/>
                      <a:pt x="70" y="15"/>
                      <a:pt x="138" y="15"/>
                    </a:cubicBezTo>
                    <a:cubicBezTo>
                      <a:pt x="206" y="15"/>
                      <a:pt x="261" y="66"/>
                      <a:pt x="261" y="128"/>
                    </a:cubicBezTo>
                    <a:cubicBezTo>
                      <a:pt x="264" y="131"/>
                      <a:pt x="264" y="131"/>
                      <a:pt x="264" y="131"/>
                    </a:cubicBezTo>
                    <a:cubicBezTo>
                      <a:pt x="272" y="131"/>
                      <a:pt x="272" y="131"/>
                      <a:pt x="272" y="131"/>
                    </a:cubicBezTo>
                    <a:cubicBezTo>
                      <a:pt x="276" y="128"/>
                      <a:pt x="276" y="128"/>
                      <a:pt x="276" y="128"/>
                    </a:cubicBezTo>
                    <a:cubicBezTo>
                      <a:pt x="276" y="58"/>
                      <a:pt x="214" y="0"/>
                      <a:pt x="138" y="0"/>
                    </a:cubicBezTo>
                    <a:cubicBezTo>
                      <a:pt x="62" y="0"/>
                      <a:pt x="0" y="58"/>
                      <a:pt x="0" y="12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ysClr val="windowText" lastClr="000000"/>
                  </a:solidFill>
                  <a:effectLst/>
                  <a:uLnTx/>
                  <a:uFillTx/>
                </a:endParaRPr>
              </a:p>
            </p:txBody>
          </p:sp>
        </p:grpSp>
        <p:grpSp>
          <p:nvGrpSpPr>
            <p:cNvPr id="53" name="Group 309"/>
            <p:cNvGrpSpPr>
              <a:grpSpLocks/>
            </p:cNvGrpSpPr>
            <p:nvPr/>
          </p:nvGrpSpPr>
          <p:grpSpPr bwMode="auto">
            <a:xfrm>
              <a:off x="5139876" y="4801763"/>
              <a:ext cx="454971" cy="379723"/>
              <a:chOff x="2932" y="1569"/>
              <a:chExt cx="348" cy="285"/>
            </a:xfrm>
          </p:grpSpPr>
          <p:sp>
            <p:nvSpPr>
              <p:cNvPr id="57" name="Freeform 310"/>
              <p:cNvSpPr>
                <a:spLocks/>
              </p:cNvSpPr>
              <p:nvPr/>
            </p:nvSpPr>
            <p:spPr bwMode="auto">
              <a:xfrm>
                <a:off x="3130" y="1650"/>
                <a:ext cx="41" cy="43"/>
              </a:xfrm>
              <a:custGeom>
                <a:avLst/>
                <a:gdLst>
                  <a:gd name="T0" fmla="*/ 0 w 91"/>
                  <a:gd name="T1" fmla="*/ 0 h 95"/>
                  <a:gd name="T2" fmla="*/ 0 w 91"/>
                  <a:gd name="T3" fmla="*/ 0 h 95"/>
                  <a:gd name="T4" fmla="*/ 0 w 91"/>
                  <a:gd name="T5" fmla="*/ 0 h 95"/>
                  <a:gd name="T6" fmla="*/ 0 w 91"/>
                  <a:gd name="T7" fmla="*/ 0 h 95"/>
                  <a:gd name="T8" fmla="*/ 0 w 91"/>
                  <a:gd name="T9" fmla="*/ 0 h 95"/>
                  <a:gd name="T10" fmla="*/ 0 w 91"/>
                  <a:gd name="T11" fmla="*/ 0 h 95"/>
                  <a:gd name="T12" fmla="*/ 0 w 91"/>
                  <a:gd name="T13" fmla="*/ 0 h 95"/>
                  <a:gd name="T14" fmla="*/ 0 w 91"/>
                  <a:gd name="T15" fmla="*/ 0 h 95"/>
                  <a:gd name="T16" fmla="*/ 0 w 91"/>
                  <a:gd name="T17" fmla="*/ 0 h 9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91" h="95">
                    <a:moveTo>
                      <a:pt x="77" y="2"/>
                    </a:moveTo>
                    <a:cubicBezTo>
                      <a:pt x="76" y="3"/>
                      <a:pt x="61" y="62"/>
                      <a:pt x="2" y="81"/>
                    </a:cubicBezTo>
                    <a:cubicBezTo>
                      <a:pt x="0" y="85"/>
                      <a:pt x="0" y="85"/>
                      <a:pt x="0" y="85"/>
                    </a:cubicBezTo>
                    <a:cubicBezTo>
                      <a:pt x="2" y="93"/>
                      <a:pt x="2" y="93"/>
                      <a:pt x="2" y="93"/>
                    </a:cubicBezTo>
                    <a:cubicBezTo>
                      <a:pt x="6" y="95"/>
                      <a:pt x="6" y="95"/>
                      <a:pt x="6" y="95"/>
                    </a:cubicBezTo>
                    <a:cubicBezTo>
                      <a:pt x="73" y="73"/>
                      <a:pt x="90" y="9"/>
                      <a:pt x="91" y="6"/>
                    </a:cubicBezTo>
                    <a:cubicBezTo>
                      <a:pt x="88" y="2"/>
                      <a:pt x="88" y="2"/>
                      <a:pt x="88" y="2"/>
                    </a:cubicBezTo>
                    <a:cubicBezTo>
                      <a:pt x="81" y="0"/>
                      <a:pt x="81" y="0"/>
                      <a:pt x="81" y="0"/>
                    </a:cubicBezTo>
                    <a:lnTo>
                      <a:pt x="77"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ysClr val="windowText" lastClr="000000"/>
                  </a:solidFill>
                  <a:effectLst/>
                  <a:uLnTx/>
                  <a:uFillTx/>
                </a:endParaRPr>
              </a:p>
            </p:txBody>
          </p:sp>
          <p:sp>
            <p:nvSpPr>
              <p:cNvPr id="58" name="Freeform 311"/>
              <p:cNvSpPr>
                <a:spLocks/>
              </p:cNvSpPr>
              <p:nvPr/>
            </p:nvSpPr>
            <p:spPr bwMode="auto">
              <a:xfrm>
                <a:off x="2977" y="1704"/>
                <a:ext cx="252" cy="136"/>
              </a:xfrm>
              <a:custGeom>
                <a:avLst/>
                <a:gdLst>
                  <a:gd name="T0" fmla="*/ 0 w 555"/>
                  <a:gd name="T1" fmla="*/ 0 h 299"/>
                  <a:gd name="T2" fmla="*/ 0 w 555"/>
                  <a:gd name="T3" fmla="*/ 0 h 299"/>
                  <a:gd name="T4" fmla="*/ 0 w 555"/>
                  <a:gd name="T5" fmla="*/ 0 h 299"/>
                  <a:gd name="T6" fmla="*/ 0 w 555"/>
                  <a:gd name="T7" fmla="*/ 0 h 299"/>
                  <a:gd name="T8" fmla="*/ 0 w 555"/>
                  <a:gd name="T9" fmla="*/ 0 h 299"/>
                  <a:gd name="T10" fmla="*/ 0 w 555"/>
                  <a:gd name="T11" fmla="*/ 0 h 299"/>
                  <a:gd name="T12" fmla="*/ 0 w 555"/>
                  <a:gd name="T13" fmla="*/ 0 h 299"/>
                  <a:gd name="T14" fmla="*/ 0 w 555"/>
                  <a:gd name="T15" fmla="*/ 0 h 299"/>
                  <a:gd name="T16" fmla="*/ 0 w 555"/>
                  <a:gd name="T17" fmla="*/ 0 h 299"/>
                  <a:gd name="T18" fmla="*/ 0 w 555"/>
                  <a:gd name="T19" fmla="*/ 0 h 299"/>
                  <a:gd name="T20" fmla="*/ 0 w 555"/>
                  <a:gd name="T21" fmla="*/ 0 h 299"/>
                  <a:gd name="T22" fmla="*/ 0 w 555"/>
                  <a:gd name="T23" fmla="*/ 0 h 299"/>
                  <a:gd name="T24" fmla="*/ 0 w 555"/>
                  <a:gd name="T25" fmla="*/ 0 h 299"/>
                  <a:gd name="T26" fmla="*/ 0 w 555"/>
                  <a:gd name="T27" fmla="*/ 0 h 299"/>
                  <a:gd name="T28" fmla="*/ 0 w 555"/>
                  <a:gd name="T29" fmla="*/ 0 h 299"/>
                  <a:gd name="T30" fmla="*/ 0 w 555"/>
                  <a:gd name="T31" fmla="*/ 0 h 299"/>
                  <a:gd name="T32" fmla="*/ 0 w 555"/>
                  <a:gd name="T33" fmla="*/ 0 h 299"/>
                  <a:gd name="T34" fmla="*/ 0 w 555"/>
                  <a:gd name="T35" fmla="*/ 0 h 299"/>
                  <a:gd name="T36" fmla="*/ 0 w 555"/>
                  <a:gd name="T37" fmla="*/ 0 h 299"/>
                  <a:gd name="T38" fmla="*/ 0 w 555"/>
                  <a:gd name="T39" fmla="*/ 0 h 29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555" h="299">
                    <a:moveTo>
                      <a:pt x="103" y="299"/>
                    </a:moveTo>
                    <a:cubicBezTo>
                      <a:pt x="137" y="159"/>
                      <a:pt x="137" y="159"/>
                      <a:pt x="137" y="159"/>
                    </a:cubicBezTo>
                    <a:cubicBezTo>
                      <a:pt x="137" y="157"/>
                      <a:pt x="137" y="156"/>
                      <a:pt x="137" y="154"/>
                    </a:cubicBezTo>
                    <a:cubicBezTo>
                      <a:pt x="137" y="149"/>
                      <a:pt x="138" y="145"/>
                      <a:pt x="139" y="142"/>
                    </a:cubicBezTo>
                    <a:cubicBezTo>
                      <a:pt x="152" y="142"/>
                      <a:pt x="152" y="142"/>
                      <a:pt x="152" y="142"/>
                    </a:cubicBezTo>
                    <a:cubicBezTo>
                      <a:pt x="150" y="175"/>
                      <a:pt x="148" y="238"/>
                      <a:pt x="146" y="299"/>
                    </a:cubicBezTo>
                    <a:cubicBezTo>
                      <a:pt x="432" y="299"/>
                      <a:pt x="432" y="299"/>
                      <a:pt x="432" y="299"/>
                    </a:cubicBezTo>
                    <a:cubicBezTo>
                      <a:pt x="430" y="238"/>
                      <a:pt x="428" y="175"/>
                      <a:pt x="427" y="142"/>
                    </a:cubicBezTo>
                    <a:cubicBezTo>
                      <a:pt x="439" y="142"/>
                      <a:pt x="439" y="142"/>
                      <a:pt x="439" y="142"/>
                    </a:cubicBezTo>
                    <a:cubicBezTo>
                      <a:pt x="440" y="145"/>
                      <a:pt x="441" y="149"/>
                      <a:pt x="441" y="154"/>
                    </a:cubicBezTo>
                    <a:cubicBezTo>
                      <a:pt x="441" y="156"/>
                      <a:pt x="441" y="157"/>
                      <a:pt x="441" y="159"/>
                    </a:cubicBezTo>
                    <a:cubicBezTo>
                      <a:pt x="456" y="299"/>
                      <a:pt x="456" y="299"/>
                      <a:pt x="456" y="299"/>
                    </a:cubicBezTo>
                    <a:cubicBezTo>
                      <a:pt x="555" y="299"/>
                      <a:pt x="555" y="299"/>
                      <a:pt x="555" y="299"/>
                    </a:cubicBezTo>
                    <a:cubicBezTo>
                      <a:pt x="539" y="151"/>
                      <a:pt x="539" y="151"/>
                      <a:pt x="539" y="151"/>
                    </a:cubicBezTo>
                    <a:cubicBezTo>
                      <a:pt x="538" y="63"/>
                      <a:pt x="462" y="0"/>
                      <a:pt x="359" y="0"/>
                    </a:cubicBezTo>
                    <a:cubicBezTo>
                      <a:pt x="289" y="0"/>
                      <a:pt x="289" y="0"/>
                      <a:pt x="289" y="0"/>
                    </a:cubicBezTo>
                    <a:cubicBezTo>
                      <a:pt x="219" y="0"/>
                      <a:pt x="219" y="0"/>
                      <a:pt x="219" y="0"/>
                    </a:cubicBezTo>
                    <a:cubicBezTo>
                      <a:pt x="116" y="0"/>
                      <a:pt x="33" y="63"/>
                      <a:pt x="32" y="151"/>
                    </a:cubicBezTo>
                    <a:cubicBezTo>
                      <a:pt x="0" y="299"/>
                      <a:pt x="0" y="299"/>
                      <a:pt x="0" y="299"/>
                    </a:cubicBezTo>
                    <a:lnTo>
                      <a:pt x="103" y="29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ysClr val="windowText" lastClr="000000"/>
                  </a:solidFill>
                  <a:effectLst/>
                  <a:uLnTx/>
                  <a:uFillTx/>
                </a:endParaRPr>
              </a:p>
            </p:txBody>
          </p:sp>
          <p:sp>
            <p:nvSpPr>
              <p:cNvPr id="59" name="Oval 312"/>
              <p:cNvSpPr>
                <a:spLocks noChangeArrowheads="1"/>
              </p:cNvSpPr>
              <p:nvPr/>
            </p:nvSpPr>
            <p:spPr bwMode="auto">
              <a:xfrm>
                <a:off x="3057" y="1586"/>
                <a:ext cx="99" cy="98"/>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600" b="0" i="0" u="none" strike="noStrike" kern="0" cap="none" spc="0" normalizeH="0" baseline="0" noProof="0" dirty="0">
                  <a:ln>
                    <a:noFill/>
                  </a:ln>
                  <a:solidFill>
                    <a:sysClr val="windowText" lastClr="000000"/>
                  </a:solidFill>
                  <a:effectLst/>
                  <a:uLnTx/>
                  <a:uFillTx/>
                </a:endParaRPr>
              </a:p>
            </p:txBody>
          </p:sp>
          <p:sp>
            <p:nvSpPr>
              <p:cNvPr id="60" name="Freeform 313"/>
              <p:cNvSpPr>
                <a:spLocks/>
              </p:cNvSpPr>
              <p:nvPr/>
            </p:nvSpPr>
            <p:spPr bwMode="auto">
              <a:xfrm>
                <a:off x="2932" y="1840"/>
                <a:ext cx="348" cy="14"/>
              </a:xfrm>
              <a:custGeom>
                <a:avLst/>
                <a:gdLst>
                  <a:gd name="T0" fmla="*/ 0 w 744"/>
                  <a:gd name="T1" fmla="*/ 0 h 31"/>
                  <a:gd name="T2" fmla="*/ 0 w 744"/>
                  <a:gd name="T3" fmla="*/ 0 h 31"/>
                  <a:gd name="T4" fmla="*/ 0 w 744"/>
                  <a:gd name="T5" fmla="*/ 0 h 31"/>
                  <a:gd name="T6" fmla="*/ 0 w 744"/>
                  <a:gd name="T7" fmla="*/ 0 h 31"/>
                  <a:gd name="T8" fmla="*/ 0 w 744"/>
                  <a:gd name="T9" fmla="*/ 0 h 31"/>
                  <a:gd name="T10" fmla="*/ 0 w 744"/>
                  <a:gd name="T11" fmla="*/ 0 h 3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44" h="31">
                    <a:moveTo>
                      <a:pt x="0" y="0"/>
                    </a:moveTo>
                    <a:lnTo>
                      <a:pt x="0" y="31"/>
                    </a:lnTo>
                    <a:lnTo>
                      <a:pt x="744" y="31"/>
                    </a:lnTo>
                    <a:lnTo>
                      <a:pt x="744" y="0"/>
                    </a:lnTo>
                    <a:lnTo>
                      <a:pt x="0" y="0"/>
                    </a:lnTo>
                    <a:close/>
                  </a:path>
                </a:pathLst>
              </a:cu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ysClr val="windowText" lastClr="000000"/>
                  </a:solidFill>
                  <a:effectLst/>
                  <a:uLnTx/>
                  <a:uFillTx/>
                </a:endParaRPr>
              </a:p>
            </p:txBody>
          </p:sp>
          <p:sp>
            <p:nvSpPr>
              <p:cNvPr id="61" name="Rectangle 314"/>
              <p:cNvSpPr>
                <a:spLocks noChangeArrowheads="1"/>
              </p:cNvSpPr>
              <p:nvPr/>
            </p:nvSpPr>
            <p:spPr bwMode="auto">
              <a:xfrm>
                <a:off x="3160" y="1626"/>
                <a:ext cx="27" cy="2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600" b="0" i="0" u="none" strike="noStrike" kern="0" cap="none" spc="0" normalizeH="0" baseline="0" noProof="0" dirty="0">
                  <a:ln>
                    <a:noFill/>
                  </a:ln>
                  <a:solidFill>
                    <a:sysClr val="windowText" lastClr="000000"/>
                  </a:solidFill>
                  <a:effectLst/>
                  <a:uLnTx/>
                  <a:uFillTx/>
                </a:endParaRPr>
              </a:p>
            </p:txBody>
          </p:sp>
          <p:sp>
            <p:nvSpPr>
              <p:cNvPr id="62" name="Freeform 315"/>
              <p:cNvSpPr>
                <a:spLocks/>
              </p:cNvSpPr>
              <p:nvPr/>
            </p:nvSpPr>
            <p:spPr bwMode="auto">
              <a:xfrm>
                <a:off x="3107" y="1683"/>
                <a:ext cx="33" cy="19"/>
              </a:xfrm>
              <a:custGeom>
                <a:avLst/>
                <a:gdLst>
                  <a:gd name="T0" fmla="*/ 0 w 73"/>
                  <a:gd name="T1" fmla="*/ 0 h 43"/>
                  <a:gd name="T2" fmla="*/ 0 w 73"/>
                  <a:gd name="T3" fmla="*/ 0 h 43"/>
                  <a:gd name="T4" fmla="*/ 0 w 73"/>
                  <a:gd name="T5" fmla="*/ 0 h 43"/>
                  <a:gd name="T6" fmla="*/ 0 w 73"/>
                  <a:gd name="T7" fmla="*/ 0 h 43"/>
                  <a:gd name="T8" fmla="*/ 0 w 73"/>
                  <a:gd name="T9" fmla="*/ 0 h 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43">
                    <a:moveTo>
                      <a:pt x="71" y="14"/>
                    </a:moveTo>
                    <a:cubicBezTo>
                      <a:pt x="73" y="24"/>
                      <a:pt x="60" y="35"/>
                      <a:pt x="41" y="39"/>
                    </a:cubicBezTo>
                    <a:cubicBezTo>
                      <a:pt x="22" y="43"/>
                      <a:pt x="4" y="39"/>
                      <a:pt x="2" y="29"/>
                    </a:cubicBezTo>
                    <a:cubicBezTo>
                      <a:pt x="0" y="20"/>
                      <a:pt x="14" y="9"/>
                      <a:pt x="33" y="5"/>
                    </a:cubicBezTo>
                    <a:cubicBezTo>
                      <a:pt x="52" y="0"/>
                      <a:pt x="69" y="5"/>
                      <a:pt x="71" y="1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ysClr val="windowText" lastClr="000000"/>
                  </a:solidFill>
                  <a:effectLst/>
                  <a:uLnTx/>
                  <a:uFillTx/>
                </a:endParaRPr>
              </a:p>
            </p:txBody>
          </p:sp>
          <p:sp>
            <p:nvSpPr>
              <p:cNvPr id="63" name="Freeform 316"/>
              <p:cNvSpPr>
                <a:spLocks/>
              </p:cNvSpPr>
              <p:nvPr/>
            </p:nvSpPr>
            <p:spPr bwMode="auto">
              <a:xfrm>
                <a:off x="3040" y="1569"/>
                <a:ext cx="135" cy="69"/>
              </a:xfrm>
              <a:custGeom>
                <a:avLst/>
                <a:gdLst>
                  <a:gd name="T0" fmla="*/ 0 w 276"/>
                  <a:gd name="T1" fmla="*/ 1 h 131"/>
                  <a:gd name="T2" fmla="*/ 0 w 276"/>
                  <a:gd name="T3" fmla="*/ 1 h 131"/>
                  <a:gd name="T4" fmla="*/ 0 w 276"/>
                  <a:gd name="T5" fmla="*/ 1 h 131"/>
                  <a:gd name="T6" fmla="*/ 0 w 276"/>
                  <a:gd name="T7" fmla="*/ 1 h 131"/>
                  <a:gd name="T8" fmla="*/ 0 w 276"/>
                  <a:gd name="T9" fmla="*/ 1 h 131"/>
                  <a:gd name="T10" fmla="*/ 0 w 276"/>
                  <a:gd name="T11" fmla="*/ 1 h 131"/>
                  <a:gd name="T12" fmla="*/ 0 w 276"/>
                  <a:gd name="T13" fmla="*/ 1 h 131"/>
                  <a:gd name="T14" fmla="*/ 0 w 276"/>
                  <a:gd name="T15" fmla="*/ 1 h 131"/>
                  <a:gd name="T16" fmla="*/ 0 w 276"/>
                  <a:gd name="T17" fmla="*/ 1 h 131"/>
                  <a:gd name="T18" fmla="*/ 0 w 276"/>
                  <a:gd name="T19" fmla="*/ 0 h 131"/>
                  <a:gd name="T20" fmla="*/ 0 w 276"/>
                  <a:gd name="T21" fmla="*/ 1 h 1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76" h="131">
                    <a:moveTo>
                      <a:pt x="0" y="128"/>
                    </a:moveTo>
                    <a:cubicBezTo>
                      <a:pt x="4" y="131"/>
                      <a:pt x="4" y="131"/>
                      <a:pt x="4" y="131"/>
                    </a:cubicBezTo>
                    <a:cubicBezTo>
                      <a:pt x="12" y="131"/>
                      <a:pt x="12" y="131"/>
                      <a:pt x="12" y="131"/>
                    </a:cubicBezTo>
                    <a:cubicBezTo>
                      <a:pt x="15" y="128"/>
                      <a:pt x="15" y="128"/>
                      <a:pt x="15" y="128"/>
                    </a:cubicBezTo>
                    <a:cubicBezTo>
                      <a:pt x="15" y="66"/>
                      <a:pt x="70" y="15"/>
                      <a:pt x="138" y="15"/>
                    </a:cubicBezTo>
                    <a:cubicBezTo>
                      <a:pt x="206" y="15"/>
                      <a:pt x="261" y="66"/>
                      <a:pt x="261" y="128"/>
                    </a:cubicBezTo>
                    <a:cubicBezTo>
                      <a:pt x="264" y="131"/>
                      <a:pt x="264" y="131"/>
                      <a:pt x="264" y="131"/>
                    </a:cubicBezTo>
                    <a:cubicBezTo>
                      <a:pt x="272" y="131"/>
                      <a:pt x="272" y="131"/>
                      <a:pt x="272" y="131"/>
                    </a:cubicBezTo>
                    <a:cubicBezTo>
                      <a:pt x="276" y="128"/>
                      <a:pt x="276" y="128"/>
                      <a:pt x="276" y="128"/>
                    </a:cubicBezTo>
                    <a:cubicBezTo>
                      <a:pt x="276" y="58"/>
                      <a:pt x="214" y="0"/>
                      <a:pt x="138" y="0"/>
                    </a:cubicBezTo>
                    <a:cubicBezTo>
                      <a:pt x="62" y="0"/>
                      <a:pt x="0" y="58"/>
                      <a:pt x="0" y="12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sysClr val="windowText" lastClr="000000"/>
                  </a:solidFill>
                  <a:effectLst/>
                  <a:uLnTx/>
                  <a:uFillTx/>
                </a:endParaRPr>
              </a:p>
            </p:txBody>
          </p:sp>
        </p:grpSp>
        <p:sp>
          <p:nvSpPr>
            <p:cNvPr id="54" name="Text Box 6"/>
            <p:cNvSpPr txBox="1">
              <a:spLocks noChangeArrowheads="1"/>
            </p:cNvSpPr>
            <p:nvPr/>
          </p:nvSpPr>
          <p:spPr bwMode="auto">
            <a:xfrm>
              <a:off x="4018534" y="3478611"/>
              <a:ext cx="856325" cy="264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000">
                  <a:solidFill>
                    <a:schemeClr val="tx1"/>
                  </a:solidFill>
                  <a:latin typeface="Arial" charset="0"/>
                  <a:ea typeface="ＭＳ Ｐゴシック" charset="-128"/>
                </a:defRPr>
              </a:lvl1pPr>
              <a:lvl2pPr marL="742950" indent="-285750" eaLnBrk="0" hangingPunct="0">
                <a:defRPr sz="1000">
                  <a:solidFill>
                    <a:schemeClr val="tx1"/>
                  </a:solidFill>
                  <a:latin typeface="Arial" charset="0"/>
                  <a:ea typeface="ＭＳ Ｐゴシック" charset="-128"/>
                </a:defRPr>
              </a:lvl2pPr>
              <a:lvl3pPr marL="1143000" indent="-228600" eaLnBrk="0" hangingPunct="0">
                <a:defRPr sz="1000">
                  <a:solidFill>
                    <a:schemeClr val="tx1"/>
                  </a:solidFill>
                  <a:latin typeface="Arial" charset="0"/>
                  <a:ea typeface="ＭＳ Ｐゴシック" charset="-128"/>
                </a:defRPr>
              </a:lvl3pPr>
              <a:lvl4pPr marL="1600200" indent="-228600" eaLnBrk="0" hangingPunct="0">
                <a:defRPr sz="1000">
                  <a:solidFill>
                    <a:schemeClr val="tx1"/>
                  </a:solidFill>
                  <a:latin typeface="Arial" charset="0"/>
                  <a:ea typeface="ＭＳ Ｐゴシック" charset="-128"/>
                </a:defRPr>
              </a:lvl4pPr>
              <a:lvl5pPr marL="2057400" indent="-228600" eaLnBrk="0" hangingPunct="0">
                <a:defRPr sz="1000">
                  <a:solidFill>
                    <a:schemeClr val="tx1"/>
                  </a:solidFill>
                  <a:latin typeface="Arial" charset="0"/>
                  <a:ea typeface="ＭＳ Ｐゴシック" charset="-128"/>
                </a:defRPr>
              </a:lvl5pPr>
              <a:lvl6pPr marL="2514600" indent="-228600" algn="ctr" eaLnBrk="0" fontAlgn="base" hangingPunct="0">
                <a:spcBef>
                  <a:spcPct val="0"/>
                </a:spcBef>
                <a:spcAft>
                  <a:spcPct val="0"/>
                </a:spcAft>
                <a:buClr>
                  <a:srgbClr val="000099"/>
                </a:buClr>
                <a:buSzPct val="135000"/>
                <a:buFont typeface="Wingdings" pitchFamily="2" charset="2"/>
                <a:defRPr sz="1000">
                  <a:solidFill>
                    <a:schemeClr val="tx1"/>
                  </a:solidFill>
                  <a:latin typeface="Arial" charset="0"/>
                  <a:ea typeface="ＭＳ Ｐゴシック" charset="-128"/>
                </a:defRPr>
              </a:lvl6pPr>
              <a:lvl7pPr marL="2971800" indent="-228600" algn="ctr" eaLnBrk="0" fontAlgn="base" hangingPunct="0">
                <a:spcBef>
                  <a:spcPct val="0"/>
                </a:spcBef>
                <a:spcAft>
                  <a:spcPct val="0"/>
                </a:spcAft>
                <a:buClr>
                  <a:srgbClr val="000099"/>
                </a:buClr>
                <a:buSzPct val="135000"/>
                <a:buFont typeface="Wingdings" pitchFamily="2" charset="2"/>
                <a:defRPr sz="1000">
                  <a:solidFill>
                    <a:schemeClr val="tx1"/>
                  </a:solidFill>
                  <a:latin typeface="Arial" charset="0"/>
                  <a:ea typeface="ＭＳ Ｐゴシック" charset="-128"/>
                </a:defRPr>
              </a:lvl7pPr>
              <a:lvl8pPr marL="3429000" indent="-228600" algn="ctr" eaLnBrk="0" fontAlgn="base" hangingPunct="0">
                <a:spcBef>
                  <a:spcPct val="0"/>
                </a:spcBef>
                <a:spcAft>
                  <a:spcPct val="0"/>
                </a:spcAft>
                <a:buClr>
                  <a:srgbClr val="000099"/>
                </a:buClr>
                <a:buSzPct val="135000"/>
                <a:buFont typeface="Wingdings" pitchFamily="2" charset="2"/>
                <a:defRPr sz="1000">
                  <a:solidFill>
                    <a:schemeClr val="tx1"/>
                  </a:solidFill>
                  <a:latin typeface="Arial" charset="0"/>
                  <a:ea typeface="ＭＳ Ｐゴシック" charset="-128"/>
                </a:defRPr>
              </a:lvl8pPr>
              <a:lvl9pPr marL="3886200" indent="-228600" algn="ctr" eaLnBrk="0" fontAlgn="base" hangingPunct="0">
                <a:spcBef>
                  <a:spcPct val="0"/>
                </a:spcBef>
                <a:spcAft>
                  <a:spcPct val="0"/>
                </a:spcAft>
                <a:buClr>
                  <a:srgbClr val="000099"/>
                </a:buClr>
                <a:buSzPct val="135000"/>
                <a:buFont typeface="Wingdings" pitchFamily="2" charset="2"/>
                <a:defRPr sz="1000">
                  <a:solidFill>
                    <a:schemeClr val="tx1"/>
                  </a:solidFill>
                  <a:latin typeface="Arial" charset="0"/>
                  <a:ea typeface="ＭＳ Ｐゴシック" charset="-128"/>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200" b="1" i="0" u="none" strike="noStrike" kern="0" cap="none" spc="0" normalizeH="0" baseline="0" noProof="0" dirty="0">
                  <a:ln>
                    <a:noFill/>
                  </a:ln>
                  <a:solidFill>
                    <a:srgbClr val="000000"/>
                  </a:solidFill>
                  <a:effectLst/>
                  <a:uLnTx/>
                  <a:uFillTx/>
                  <a:latin typeface="Times New Roman" pitchFamily="18" charset="0"/>
                  <a:ea typeface="ＭＳ Ｐゴシック" charset="-128"/>
                </a:rPr>
                <a:t>IPsec VPN</a:t>
              </a:r>
            </a:p>
          </p:txBody>
        </p:sp>
        <p:sp>
          <p:nvSpPr>
            <p:cNvPr id="55" name="Text Box 6"/>
            <p:cNvSpPr txBox="1">
              <a:spLocks noChangeArrowheads="1"/>
            </p:cNvSpPr>
            <p:nvPr/>
          </p:nvSpPr>
          <p:spPr bwMode="auto">
            <a:xfrm rot="20515404">
              <a:off x="4020067" y="3861570"/>
              <a:ext cx="856324" cy="264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000">
                  <a:solidFill>
                    <a:schemeClr val="tx1"/>
                  </a:solidFill>
                  <a:latin typeface="Arial" charset="0"/>
                  <a:ea typeface="ＭＳ Ｐゴシック" charset="-128"/>
                </a:defRPr>
              </a:lvl1pPr>
              <a:lvl2pPr marL="742950" indent="-285750" eaLnBrk="0" hangingPunct="0">
                <a:defRPr sz="1000">
                  <a:solidFill>
                    <a:schemeClr val="tx1"/>
                  </a:solidFill>
                  <a:latin typeface="Arial" charset="0"/>
                  <a:ea typeface="ＭＳ Ｐゴシック" charset="-128"/>
                </a:defRPr>
              </a:lvl2pPr>
              <a:lvl3pPr marL="1143000" indent="-228600" eaLnBrk="0" hangingPunct="0">
                <a:defRPr sz="1000">
                  <a:solidFill>
                    <a:schemeClr val="tx1"/>
                  </a:solidFill>
                  <a:latin typeface="Arial" charset="0"/>
                  <a:ea typeface="ＭＳ Ｐゴシック" charset="-128"/>
                </a:defRPr>
              </a:lvl3pPr>
              <a:lvl4pPr marL="1600200" indent="-228600" eaLnBrk="0" hangingPunct="0">
                <a:defRPr sz="1000">
                  <a:solidFill>
                    <a:schemeClr val="tx1"/>
                  </a:solidFill>
                  <a:latin typeface="Arial" charset="0"/>
                  <a:ea typeface="ＭＳ Ｐゴシック" charset="-128"/>
                </a:defRPr>
              </a:lvl4pPr>
              <a:lvl5pPr marL="2057400" indent="-228600" eaLnBrk="0" hangingPunct="0">
                <a:defRPr sz="1000">
                  <a:solidFill>
                    <a:schemeClr val="tx1"/>
                  </a:solidFill>
                  <a:latin typeface="Arial" charset="0"/>
                  <a:ea typeface="ＭＳ Ｐゴシック" charset="-128"/>
                </a:defRPr>
              </a:lvl5pPr>
              <a:lvl6pPr marL="2514600" indent="-228600" algn="ctr" eaLnBrk="0" fontAlgn="base" hangingPunct="0">
                <a:spcBef>
                  <a:spcPct val="0"/>
                </a:spcBef>
                <a:spcAft>
                  <a:spcPct val="0"/>
                </a:spcAft>
                <a:buClr>
                  <a:srgbClr val="000099"/>
                </a:buClr>
                <a:buSzPct val="135000"/>
                <a:buFont typeface="Wingdings" pitchFamily="2" charset="2"/>
                <a:defRPr sz="1000">
                  <a:solidFill>
                    <a:schemeClr val="tx1"/>
                  </a:solidFill>
                  <a:latin typeface="Arial" charset="0"/>
                  <a:ea typeface="ＭＳ Ｐゴシック" charset="-128"/>
                </a:defRPr>
              </a:lvl6pPr>
              <a:lvl7pPr marL="2971800" indent="-228600" algn="ctr" eaLnBrk="0" fontAlgn="base" hangingPunct="0">
                <a:spcBef>
                  <a:spcPct val="0"/>
                </a:spcBef>
                <a:spcAft>
                  <a:spcPct val="0"/>
                </a:spcAft>
                <a:buClr>
                  <a:srgbClr val="000099"/>
                </a:buClr>
                <a:buSzPct val="135000"/>
                <a:buFont typeface="Wingdings" pitchFamily="2" charset="2"/>
                <a:defRPr sz="1000">
                  <a:solidFill>
                    <a:schemeClr val="tx1"/>
                  </a:solidFill>
                  <a:latin typeface="Arial" charset="0"/>
                  <a:ea typeface="ＭＳ Ｐゴシック" charset="-128"/>
                </a:defRPr>
              </a:lvl7pPr>
              <a:lvl8pPr marL="3429000" indent="-228600" algn="ctr" eaLnBrk="0" fontAlgn="base" hangingPunct="0">
                <a:spcBef>
                  <a:spcPct val="0"/>
                </a:spcBef>
                <a:spcAft>
                  <a:spcPct val="0"/>
                </a:spcAft>
                <a:buClr>
                  <a:srgbClr val="000099"/>
                </a:buClr>
                <a:buSzPct val="135000"/>
                <a:buFont typeface="Wingdings" pitchFamily="2" charset="2"/>
                <a:defRPr sz="1000">
                  <a:solidFill>
                    <a:schemeClr val="tx1"/>
                  </a:solidFill>
                  <a:latin typeface="Arial" charset="0"/>
                  <a:ea typeface="ＭＳ Ｐゴシック" charset="-128"/>
                </a:defRPr>
              </a:lvl8pPr>
              <a:lvl9pPr marL="3886200" indent="-228600" algn="ctr" eaLnBrk="0" fontAlgn="base" hangingPunct="0">
                <a:spcBef>
                  <a:spcPct val="0"/>
                </a:spcBef>
                <a:spcAft>
                  <a:spcPct val="0"/>
                </a:spcAft>
                <a:buClr>
                  <a:srgbClr val="000099"/>
                </a:buClr>
                <a:buSzPct val="135000"/>
                <a:buFont typeface="Wingdings" pitchFamily="2" charset="2"/>
                <a:defRPr sz="1000">
                  <a:solidFill>
                    <a:schemeClr val="tx1"/>
                  </a:solidFill>
                  <a:latin typeface="Arial" charset="0"/>
                  <a:ea typeface="ＭＳ Ｐゴシック" charset="-128"/>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200" b="1" i="0" u="none" strike="noStrike" kern="0" cap="none" spc="0" normalizeH="0" baseline="0" noProof="0" dirty="0">
                  <a:ln>
                    <a:noFill/>
                  </a:ln>
                  <a:solidFill>
                    <a:srgbClr val="000000"/>
                  </a:solidFill>
                  <a:effectLst/>
                  <a:uLnTx/>
                  <a:uFillTx/>
                  <a:latin typeface="Times New Roman" pitchFamily="18" charset="0"/>
                  <a:ea typeface="ＭＳ Ｐゴシック" charset="-128"/>
                </a:rPr>
                <a:t>IPsec VPN</a:t>
              </a:r>
            </a:p>
          </p:txBody>
        </p:sp>
        <p:sp>
          <p:nvSpPr>
            <p:cNvPr id="56" name="Text Box 48"/>
            <p:cNvSpPr txBox="1">
              <a:spLocks noChangeArrowheads="1"/>
            </p:cNvSpPr>
            <p:nvPr/>
          </p:nvSpPr>
          <p:spPr bwMode="auto">
            <a:xfrm rot="20446205">
              <a:off x="3103563" y="4246587"/>
              <a:ext cx="822325" cy="25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000">
                  <a:solidFill>
                    <a:schemeClr val="tx1"/>
                  </a:solidFill>
                  <a:latin typeface="Arial" charset="0"/>
                  <a:ea typeface="ＭＳ Ｐゴシック" charset="-128"/>
                </a:defRPr>
              </a:lvl1pPr>
              <a:lvl2pPr marL="742950" indent="-285750" eaLnBrk="0" hangingPunct="0">
                <a:defRPr sz="1000">
                  <a:solidFill>
                    <a:schemeClr val="tx1"/>
                  </a:solidFill>
                  <a:latin typeface="Arial" charset="0"/>
                  <a:ea typeface="ＭＳ Ｐゴシック" charset="-128"/>
                </a:defRPr>
              </a:lvl2pPr>
              <a:lvl3pPr marL="1143000" indent="-228600" eaLnBrk="0" hangingPunct="0">
                <a:defRPr sz="1000">
                  <a:solidFill>
                    <a:schemeClr val="tx1"/>
                  </a:solidFill>
                  <a:latin typeface="Arial" charset="0"/>
                  <a:ea typeface="ＭＳ Ｐゴシック" charset="-128"/>
                </a:defRPr>
              </a:lvl3pPr>
              <a:lvl4pPr marL="1600200" indent="-228600" eaLnBrk="0" hangingPunct="0">
                <a:defRPr sz="1000">
                  <a:solidFill>
                    <a:schemeClr val="tx1"/>
                  </a:solidFill>
                  <a:latin typeface="Arial" charset="0"/>
                  <a:ea typeface="ＭＳ Ｐゴシック" charset="-128"/>
                </a:defRPr>
              </a:lvl4pPr>
              <a:lvl5pPr marL="2057400" indent="-228600" eaLnBrk="0" hangingPunct="0">
                <a:defRPr sz="1000">
                  <a:solidFill>
                    <a:schemeClr val="tx1"/>
                  </a:solidFill>
                  <a:latin typeface="Arial" charset="0"/>
                  <a:ea typeface="ＭＳ Ｐゴシック" charset="-128"/>
                </a:defRPr>
              </a:lvl5pPr>
              <a:lvl6pPr marL="2514600" indent="-228600" algn="ctr" eaLnBrk="0" fontAlgn="base" hangingPunct="0">
                <a:spcBef>
                  <a:spcPct val="0"/>
                </a:spcBef>
                <a:spcAft>
                  <a:spcPct val="0"/>
                </a:spcAft>
                <a:buClr>
                  <a:srgbClr val="000099"/>
                </a:buClr>
                <a:buSzPct val="135000"/>
                <a:buFont typeface="Wingdings" pitchFamily="2" charset="2"/>
                <a:defRPr sz="1000">
                  <a:solidFill>
                    <a:schemeClr val="tx1"/>
                  </a:solidFill>
                  <a:latin typeface="Arial" charset="0"/>
                  <a:ea typeface="ＭＳ Ｐゴシック" charset="-128"/>
                </a:defRPr>
              </a:lvl6pPr>
              <a:lvl7pPr marL="2971800" indent="-228600" algn="ctr" eaLnBrk="0" fontAlgn="base" hangingPunct="0">
                <a:spcBef>
                  <a:spcPct val="0"/>
                </a:spcBef>
                <a:spcAft>
                  <a:spcPct val="0"/>
                </a:spcAft>
                <a:buClr>
                  <a:srgbClr val="000099"/>
                </a:buClr>
                <a:buSzPct val="135000"/>
                <a:buFont typeface="Wingdings" pitchFamily="2" charset="2"/>
                <a:defRPr sz="1000">
                  <a:solidFill>
                    <a:schemeClr val="tx1"/>
                  </a:solidFill>
                  <a:latin typeface="Arial" charset="0"/>
                  <a:ea typeface="ＭＳ Ｐゴシック" charset="-128"/>
                </a:defRPr>
              </a:lvl7pPr>
              <a:lvl8pPr marL="3429000" indent="-228600" algn="ctr" eaLnBrk="0" fontAlgn="base" hangingPunct="0">
                <a:spcBef>
                  <a:spcPct val="0"/>
                </a:spcBef>
                <a:spcAft>
                  <a:spcPct val="0"/>
                </a:spcAft>
                <a:buClr>
                  <a:srgbClr val="000099"/>
                </a:buClr>
                <a:buSzPct val="135000"/>
                <a:buFont typeface="Wingdings" pitchFamily="2" charset="2"/>
                <a:defRPr sz="1000">
                  <a:solidFill>
                    <a:schemeClr val="tx1"/>
                  </a:solidFill>
                  <a:latin typeface="Arial" charset="0"/>
                  <a:ea typeface="ＭＳ Ｐゴシック" charset="-128"/>
                </a:defRPr>
              </a:lvl8pPr>
              <a:lvl9pPr marL="3886200" indent="-228600" algn="ctr" eaLnBrk="0" fontAlgn="base" hangingPunct="0">
                <a:spcBef>
                  <a:spcPct val="0"/>
                </a:spcBef>
                <a:spcAft>
                  <a:spcPct val="0"/>
                </a:spcAft>
                <a:buClr>
                  <a:srgbClr val="000099"/>
                </a:buClr>
                <a:buSzPct val="135000"/>
                <a:buFont typeface="Wingdings" pitchFamily="2" charset="2"/>
                <a:defRPr sz="1000">
                  <a:solidFill>
                    <a:schemeClr val="tx1"/>
                  </a:solidFill>
                  <a:latin typeface="Arial" charset="0"/>
                  <a:ea typeface="ＭＳ Ｐゴシック" charset="-128"/>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000" b="0" i="0" u="none" strike="noStrike" kern="0" cap="none" spc="0" normalizeH="0" baseline="0" noProof="0" dirty="0">
                  <a:ln>
                    <a:noFill/>
                  </a:ln>
                  <a:solidFill>
                    <a:srgbClr val="000099"/>
                  </a:solidFill>
                  <a:effectLst/>
                  <a:uLnTx/>
                  <a:uFillTx/>
                  <a:latin typeface="Arial" charset="0"/>
                  <a:ea typeface="ＭＳ Ｐゴシック" charset="-128"/>
                </a:rPr>
                <a:t>Encryption</a:t>
              </a:r>
              <a:endParaRPr kumimoji="1" lang="ja-JP" altLang="en-US" sz="1000" b="0" i="0" u="none" strike="noStrike" kern="0" cap="none" spc="0" normalizeH="0" baseline="0" noProof="0" dirty="0">
                <a:ln>
                  <a:noFill/>
                </a:ln>
                <a:solidFill>
                  <a:srgbClr val="000099"/>
                </a:solidFill>
                <a:effectLst/>
                <a:uLnTx/>
                <a:uFillTx/>
                <a:latin typeface="Arial" charset="0"/>
                <a:ea typeface="ＭＳ Ｐゴシック" charset="-128"/>
              </a:endParaRPr>
            </a:p>
          </p:txBody>
        </p:sp>
      </p:grpSp>
    </p:spTree>
    <p:extLst>
      <p:ext uri="{BB962C8B-B14F-4D97-AF65-F5344CB8AC3E}">
        <p14:creationId xmlns:p14="http://schemas.microsoft.com/office/powerpoint/2010/main" val="25124680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503548" y="4437112"/>
            <a:ext cx="8136904" cy="1754326"/>
          </a:xfrm>
          <a:prstGeom prst="rect">
            <a:avLst/>
          </a:prstGeom>
          <a:noFill/>
        </p:spPr>
        <p:txBody>
          <a:bodyPr wrap="square" rtlCol="0">
            <a:spAutoFit/>
          </a:bodyPr>
          <a:lstStyle/>
          <a:p>
            <a:r>
              <a:rPr lang="en-US" altLang="ja-JP" sz="1200" dirty="0">
                <a:latin typeface="Calibri" pitchFamily="34" charset="0"/>
                <a:cs typeface="Calibri" pitchFamily="34" charset="0"/>
              </a:rPr>
              <a:t> &lt;Licensee’s Tasks&gt;</a:t>
            </a:r>
          </a:p>
          <a:p>
            <a:r>
              <a:rPr lang="en-US" altLang="ja-JP" sz="1200" dirty="0">
                <a:latin typeface="Calibri" pitchFamily="34" charset="0"/>
                <a:cs typeface="Calibri" pitchFamily="34" charset="0"/>
              </a:rPr>
              <a:t>■ IPsec Router : Licensee should provide the router to be used for IPsec. </a:t>
            </a:r>
          </a:p>
          <a:p>
            <a:r>
              <a:rPr lang="en-US" altLang="ja-JP" sz="1200" dirty="0">
                <a:latin typeface="Calibri" pitchFamily="34" charset="0"/>
                <a:cs typeface="Calibri" pitchFamily="34" charset="0"/>
              </a:rPr>
              <a:t>■ Environment: Licensee must arrange to have working Internet connection.</a:t>
            </a:r>
          </a:p>
          <a:p>
            <a:r>
              <a:rPr lang="en-US" altLang="ja-JP" sz="1200" dirty="0">
                <a:latin typeface="Calibri" pitchFamily="34" charset="0"/>
                <a:cs typeface="Calibri" pitchFamily="34" charset="0"/>
              </a:rPr>
              <a:t> &lt;JCB’s Tasks&gt;</a:t>
            </a:r>
          </a:p>
          <a:p>
            <a:r>
              <a:rPr lang="en-US" altLang="ja-JP" sz="1200" dirty="0">
                <a:latin typeface="Calibri" pitchFamily="34" charset="0"/>
                <a:cs typeface="Calibri" pitchFamily="34" charset="0"/>
              </a:rPr>
              <a:t>■ Expected time of installation: It will take 1.5 to 2 months for JCB to install the Internet VPN connection after licensee agrees with the document defining the IP address configuration between JCB and licensee (IP Exchange Rule).</a:t>
            </a:r>
          </a:p>
          <a:p>
            <a:r>
              <a:rPr lang="en-US" altLang="ja-JP" sz="1200" dirty="0">
                <a:latin typeface="Calibri" pitchFamily="34" charset="0"/>
                <a:cs typeface="Calibri" pitchFamily="34" charset="0"/>
              </a:rPr>
              <a:t>■ IP Exchange Rule: This is a document containing the IP address exchange diagram and defines all the required parameters to establish connection between JCB and licensee. JCB will create this document and submit to licensee for approval.</a:t>
            </a:r>
          </a:p>
          <a:p>
            <a:r>
              <a:rPr lang="en-US" altLang="ja-JP" sz="1200" dirty="0">
                <a:latin typeface="Calibri" pitchFamily="34" charset="0"/>
                <a:cs typeface="Calibri" pitchFamily="34" charset="0"/>
              </a:rPr>
              <a:t>■ Pre-shared key for VPN: JCB will send the pre-shared key for VPN to the licensee.</a:t>
            </a:r>
          </a:p>
        </p:txBody>
      </p:sp>
      <p:sp>
        <p:nvSpPr>
          <p:cNvPr id="4" name="Rectangle 2056"/>
          <p:cNvSpPr txBox="1">
            <a:spLocks noChangeArrowheads="1"/>
          </p:cNvSpPr>
          <p:nvPr/>
        </p:nvSpPr>
        <p:spPr>
          <a:xfrm>
            <a:off x="734144" y="404664"/>
            <a:ext cx="6430144" cy="5334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en-US" altLang="ja-JP" sz="2600" dirty="0">
                <a:solidFill>
                  <a:schemeClr val="tx2">
                    <a:lumMod val="75000"/>
                  </a:schemeClr>
                </a:solidFill>
                <a:latin typeface="Calibri" pitchFamily="34" charset="0"/>
                <a:cs typeface="Calibri" pitchFamily="34" charset="0"/>
              </a:rPr>
              <a:t>1.2 JCB Network  Internet-VPN with IPsec </a:t>
            </a:r>
            <a:endParaRPr lang="ja-JP" altLang="en-US" sz="2600" dirty="0">
              <a:solidFill>
                <a:schemeClr val="tx2">
                  <a:lumMod val="75000"/>
                </a:schemeClr>
              </a:solidFill>
              <a:latin typeface="Calibri" pitchFamily="34" charset="0"/>
              <a:cs typeface="Calibri" pitchFamily="34" charset="0"/>
            </a:endParaRPr>
          </a:p>
        </p:txBody>
      </p:sp>
      <p:pic>
        <p:nvPicPr>
          <p:cNvPr id="6"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1121538"/>
            <a:ext cx="8221857" cy="3315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973416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056"/>
          <p:cNvSpPr txBox="1">
            <a:spLocks noChangeArrowheads="1"/>
          </p:cNvSpPr>
          <p:nvPr/>
        </p:nvSpPr>
        <p:spPr>
          <a:xfrm>
            <a:off x="734144" y="375320"/>
            <a:ext cx="6430144" cy="5334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en-US" altLang="ja-JP" sz="2600" dirty="0">
                <a:solidFill>
                  <a:schemeClr val="tx2">
                    <a:lumMod val="75000"/>
                  </a:schemeClr>
                </a:solidFill>
                <a:latin typeface="Calibri" pitchFamily="34" charset="0"/>
                <a:cs typeface="Calibri" pitchFamily="34" charset="0"/>
              </a:rPr>
              <a:t>2. Questionnaire-A</a:t>
            </a:r>
          </a:p>
        </p:txBody>
      </p:sp>
      <p:sp>
        <p:nvSpPr>
          <p:cNvPr id="5" name="サブタイトル 2"/>
          <p:cNvSpPr txBox="1">
            <a:spLocks/>
          </p:cNvSpPr>
          <p:nvPr/>
        </p:nvSpPr>
        <p:spPr>
          <a:xfrm>
            <a:off x="467544" y="1340768"/>
            <a:ext cx="7848872" cy="720080"/>
          </a:xfrm>
          <a:prstGeom prst="rect">
            <a:avLst/>
          </a:prstGeom>
        </p:spPr>
        <p:txBody>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endParaRPr lang="en-US" altLang="ja-JP" dirty="0"/>
          </a:p>
        </p:txBody>
      </p:sp>
      <p:sp>
        <p:nvSpPr>
          <p:cNvPr id="6" name="Rectangle 2095"/>
          <p:cNvSpPr>
            <a:spLocks noChangeArrowheads="1"/>
          </p:cNvSpPr>
          <p:nvPr/>
        </p:nvSpPr>
        <p:spPr bwMode="auto">
          <a:xfrm>
            <a:off x="734144" y="1182080"/>
            <a:ext cx="3909864" cy="417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3038" lvl="0" indent="-173038">
              <a:lnSpc>
                <a:spcPct val="90000"/>
              </a:lnSpc>
              <a:spcBef>
                <a:spcPct val="50000"/>
              </a:spcBef>
              <a:buClr>
                <a:schemeClr val="tx1"/>
              </a:buClr>
              <a:buFont typeface="Wingdings" pitchFamily="2" charset="2"/>
              <a:buChar char="§"/>
            </a:pPr>
            <a:r>
              <a:rPr lang="en-US" altLang="ja-JP" sz="1200" dirty="0">
                <a:latin typeface="Calibri" pitchFamily="34" charset="0"/>
                <a:cs typeface="Calibri" pitchFamily="34" charset="0"/>
              </a:rPr>
              <a:t>Fill in all the required licensee information in Questionnaire A. </a:t>
            </a:r>
          </a:p>
          <a:p>
            <a:pPr marL="173038" lvl="0" indent="-173038">
              <a:lnSpc>
                <a:spcPct val="90000"/>
              </a:lnSpc>
              <a:spcBef>
                <a:spcPct val="50000"/>
              </a:spcBef>
              <a:buClr>
                <a:schemeClr val="tx1"/>
              </a:buClr>
              <a:buFont typeface="Wingdings" pitchFamily="2" charset="2"/>
              <a:buChar char="§"/>
            </a:pPr>
            <a:r>
              <a:rPr lang="en-US" altLang="ja-JP" sz="1200" dirty="0">
                <a:latin typeface="Calibri" pitchFamily="34" charset="0"/>
                <a:cs typeface="Calibri" pitchFamily="34" charset="0"/>
              </a:rPr>
              <a:t>Please complete all fields and do not leave any blanks. </a:t>
            </a:r>
          </a:p>
          <a:p>
            <a:pPr marL="173038" lvl="0" indent="-173038">
              <a:lnSpc>
                <a:spcPct val="90000"/>
              </a:lnSpc>
              <a:spcBef>
                <a:spcPct val="50000"/>
              </a:spcBef>
              <a:buClr>
                <a:schemeClr val="tx1"/>
              </a:buClr>
              <a:buFont typeface="Wingdings" pitchFamily="2" charset="2"/>
              <a:buChar char="§"/>
            </a:pPr>
            <a:endParaRPr lang="en-US" altLang="ja-JP" sz="1200" dirty="0">
              <a:latin typeface="Calibri" pitchFamily="34" charset="0"/>
              <a:cs typeface="Calibri" pitchFamily="34" charset="0"/>
            </a:endParaRPr>
          </a:p>
          <a:p>
            <a:pPr marL="173038" lvl="0" indent="-173038">
              <a:lnSpc>
                <a:spcPct val="90000"/>
              </a:lnSpc>
              <a:spcBef>
                <a:spcPct val="50000"/>
              </a:spcBef>
              <a:buClr>
                <a:schemeClr val="tx1"/>
              </a:buClr>
              <a:buFont typeface="Wingdings" pitchFamily="2" charset="2"/>
              <a:buChar char="§"/>
            </a:pPr>
            <a:r>
              <a:rPr lang="en-US" altLang="ja-JP" sz="1200" dirty="0">
                <a:latin typeface="Calibri" pitchFamily="34" charset="0"/>
                <a:cs typeface="Calibri" pitchFamily="34" charset="0"/>
              </a:rPr>
              <a:t>This document will be used as basis for determining the expected completion time of the Internet VPN installation.</a:t>
            </a:r>
          </a:p>
          <a:p>
            <a:pPr marL="173038" lvl="0" indent="-173038">
              <a:lnSpc>
                <a:spcPct val="90000"/>
              </a:lnSpc>
              <a:spcBef>
                <a:spcPct val="50000"/>
              </a:spcBef>
              <a:buClr>
                <a:schemeClr val="tx1"/>
              </a:buClr>
              <a:buFont typeface="Wingdings" pitchFamily="2" charset="2"/>
              <a:buChar char="§"/>
            </a:pPr>
            <a:endParaRPr lang="en-US" altLang="ja-JP" sz="1200" dirty="0">
              <a:latin typeface="Calibri" pitchFamily="34" charset="0"/>
              <a:cs typeface="Calibri" pitchFamily="34" charset="0"/>
            </a:endParaRPr>
          </a:p>
          <a:p>
            <a:pPr marL="173038" lvl="0" indent="-173038">
              <a:lnSpc>
                <a:spcPct val="90000"/>
              </a:lnSpc>
              <a:spcBef>
                <a:spcPct val="50000"/>
              </a:spcBef>
              <a:buClr>
                <a:schemeClr val="tx1"/>
              </a:buClr>
              <a:buFont typeface="Wingdings" pitchFamily="2" charset="2"/>
              <a:buChar char="§"/>
            </a:pPr>
            <a:r>
              <a:rPr lang="en-US" altLang="ja-JP" sz="1200" dirty="0">
                <a:latin typeface="Calibri" pitchFamily="34" charset="0"/>
                <a:cs typeface="Calibri" pitchFamily="34" charset="0"/>
              </a:rPr>
              <a:t>After completing all fields, promptly submit this document to JCB in data form.</a:t>
            </a:r>
          </a:p>
        </p:txBody>
      </p:sp>
      <p:sp>
        <p:nvSpPr>
          <p:cNvPr id="7" name="テキスト ボックス 6"/>
          <p:cNvSpPr txBox="1"/>
          <p:nvPr/>
        </p:nvSpPr>
        <p:spPr>
          <a:xfrm>
            <a:off x="6156176" y="510124"/>
            <a:ext cx="1008112" cy="369332"/>
          </a:xfrm>
          <a:prstGeom prst="rect">
            <a:avLst/>
          </a:prstGeom>
          <a:solidFill>
            <a:srgbClr val="FF0000"/>
          </a:solidFill>
        </p:spPr>
        <p:txBody>
          <a:bodyPr wrap="square" rtlCol="0">
            <a:spAutoFit/>
          </a:bodyPr>
          <a:lstStyle/>
          <a:p>
            <a:r>
              <a:rPr lang="en-US" altLang="ja-JP" dirty="0">
                <a:solidFill>
                  <a:schemeClr val="bg1"/>
                </a:solidFill>
              </a:rPr>
              <a:t>SAMPLE</a:t>
            </a:r>
            <a:endParaRPr kumimoji="1" lang="ja-JP" altLang="en-US" dirty="0">
              <a:solidFill>
                <a:schemeClr val="bg1"/>
              </a:solidFill>
            </a:endParaRPr>
          </a:p>
        </p:txBody>
      </p:sp>
      <p:pic>
        <p:nvPicPr>
          <p:cNvPr id="8" name="Picture 2" descr="\\sjd00023\高田馬場SYS\部内共通\共通\■国際システム開発部\02.統括G\03.対外_運用T\01.Taigai\■KDDI HK接続\新しいフォルダー\Questionnaire-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9992" y="188640"/>
            <a:ext cx="4378548" cy="6168890"/>
          </a:xfrm>
          <a:prstGeom prst="rect">
            <a:avLst/>
          </a:prstGeom>
          <a:noFill/>
          <a:extLst>
            <a:ext uri="{909E8E84-426E-40DD-AFC4-6F175D3DCCD1}">
              <a14:hiddenFill xmlns:a14="http://schemas.microsoft.com/office/drawing/2010/main">
                <a:solidFill>
                  <a:srgbClr val="FFFFFF"/>
                </a:solidFill>
              </a14:hiddenFill>
            </a:ext>
          </a:extLst>
        </p:spPr>
      </p:pic>
      <p:sp>
        <p:nvSpPr>
          <p:cNvPr id="10" name="テキスト ボックス 9"/>
          <p:cNvSpPr txBox="1"/>
          <p:nvPr/>
        </p:nvSpPr>
        <p:spPr>
          <a:xfrm>
            <a:off x="6187905" y="223039"/>
            <a:ext cx="936475" cy="400110"/>
          </a:xfrm>
          <a:prstGeom prst="rect">
            <a:avLst/>
          </a:prstGeom>
          <a:solidFill>
            <a:srgbClr val="FF0000"/>
          </a:solidFill>
        </p:spPr>
        <p:txBody>
          <a:bodyPr wrap="none" rtlCol="0">
            <a:spAutoFit/>
          </a:bodyPr>
          <a:lstStyle/>
          <a:p>
            <a:r>
              <a:rPr kumimoji="1" lang="en-US" altLang="ja-JP" sz="2000" dirty="0">
                <a:solidFill>
                  <a:schemeClr val="bg1"/>
                </a:solidFill>
                <a:latin typeface="Calibri" pitchFamily="34" charset="0"/>
                <a:cs typeface="Calibri" pitchFamily="34" charset="0"/>
              </a:rPr>
              <a:t>sample</a:t>
            </a:r>
            <a:endParaRPr kumimoji="1" lang="ja-JP" altLang="en-US" sz="2000" dirty="0">
              <a:solidFill>
                <a:schemeClr val="bg1"/>
              </a:solidFill>
              <a:latin typeface="Calibri" pitchFamily="34" charset="0"/>
              <a:cs typeface="Calibri" pitchFamily="34" charset="0"/>
            </a:endParaRPr>
          </a:p>
        </p:txBody>
      </p:sp>
    </p:spTree>
    <p:extLst>
      <p:ext uri="{BB962C8B-B14F-4D97-AF65-F5344CB8AC3E}">
        <p14:creationId xmlns:p14="http://schemas.microsoft.com/office/powerpoint/2010/main" val="30345383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056"/>
          <p:cNvSpPr txBox="1">
            <a:spLocks noChangeArrowheads="1"/>
          </p:cNvSpPr>
          <p:nvPr/>
        </p:nvSpPr>
        <p:spPr>
          <a:xfrm>
            <a:off x="734144" y="404664"/>
            <a:ext cx="6430144" cy="5334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en-US" altLang="ja-JP" sz="2600" dirty="0">
                <a:solidFill>
                  <a:schemeClr val="tx2">
                    <a:lumMod val="75000"/>
                  </a:schemeClr>
                </a:solidFill>
                <a:latin typeface="Calibri" pitchFamily="34" charset="0"/>
                <a:cs typeface="Calibri" pitchFamily="34" charset="0"/>
              </a:rPr>
              <a:t>3. Questionnaire-B</a:t>
            </a:r>
          </a:p>
        </p:txBody>
      </p:sp>
      <p:sp>
        <p:nvSpPr>
          <p:cNvPr id="5" name="サブタイトル 2"/>
          <p:cNvSpPr txBox="1">
            <a:spLocks/>
          </p:cNvSpPr>
          <p:nvPr/>
        </p:nvSpPr>
        <p:spPr>
          <a:xfrm>
            <a:off x="655778" y="1130372"/>
            <a:ext cx="7848872" cy="720080"/>
          </a:xfrm>
          <a:prstGeom prst="rect">
            <a:avLst/>
          </a:prstGeom>
        </p:spPr>
        <p:txBody>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None/>
            </a:pPr>
            <a:endParaRPr lang="en-US" altLang="ja-JP" dirty="0"/>
          </a:p>
        </p:txBody>
      </p:sp>
      <p:sp>
        <p:nvSpPr>
          <p:cNvPr id="6" name="Rectangle 3"/>
          <p:cNvSpPr txBox="1">
            <a:spLocks noChangeArrowheads="1"/>
          </p:cNvSpPr>
          <p:nvPr/>
        </p:nvSpPr>
        <p:spPr bwMode="auto">
          <a:xfrm>
            <a:off x="712192" y="1133448"/>
            <a:ext cx="3945294" cy="27306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a:lstStyle>
            <a:lvl1pPr marL="173038" indent="-173038" eaLnBrk="0" hangingPunct="0">
              <a:defRPr sz="1000">
                <a:solidFill>
                  <a:schemeClr val="tx1"/>
                </a:solidFill>
                <a:latin typeface="Arial" charset="0"/>
                <a:ea typeface="ＭＳ Ｐゴシック" charset="-128"/>
              </a:defRPr>
            </a:lvl1pPr>
            <a:lvl2pPr marL="742950" indent="-285750" eaLnBrk="0" hangingPunct="0">
              <a:defRPr sz="1000">
                <a:solidFill>
                  <a:schemeClr val="tx1"/>
                </a:solidFill>
                <a:latin typeface="Arial" charset="0"/>
                <a:ea typeface="ＭＳ Ｐゴシック" charset="-128"/>
              </a:defRPr>
            </a:lvl2pPr>
            <a:lvl3pPr marL="1143000" indent="-228600" eaLnBrk="0" hangingPunct="0">
              <a:defRPr sz="1000">
                <a:solidFill>
                  <a:schemeClr val="tx1"/>
                </a:solidFill>
                <a:latin typeface="Arial" charset="0"/>
                <a:ea typeface="ＭＳ Ｐゴシック" charset="-128"/>
              </a:defRPr>
            </a:lvl3pPr>
            <a:lvl4pPr marL="1600200" indent="-228600" eaLnBrk="0" hangingPunct="0">
              <a:defRPr sz="1000">
                <a:solidFill>
                  <a:schemeClr val="tx1"/>
                </a:solidFill>
                <a:latin typeface="Arial" charset="0"/>
                <a:ea typeface="ＭＳ Ｐゴシック" charset="-128"/>
              </a:defRPr>
            </a:lvl4pPr>
            <a:lvl5pPr marL="2057400" indent="-228600" eaLnBrk="0" hangingPunct="0">
              <a:defRPr sz="1000">
                <a:solidFill>
                  <a:schemeClr val="tx1"/>
                </a:solidFill>
                <a:latin typeface="Arial" charset="0"/>
                <a:ea typeface="ＭＳ Ｐゴシック" charset="-128"/>
              </a:defRPr>
            </a:lvl5pPr>
            <a:lvl6pPr marL="2514600" indent="-228600" algn="ctr" eaLnBrk="0" fontAlgn="base" hangingPunct="0">
              <a:spcBef>
                <a:spcPct val="0"/>
              </a:spcBef>
              <a:spcAft>
                <a:spcPct val="0"/>
              </a:spcAft>
              <a:buClr>
                <a:srgbClr val="000099"/>
              </a:buClr>
              <a:buSzPct val="135000"/>
              <a:buFont typeface="Wingdings" pitchFamily="2" charset="2"/>
              <a:defRPr sz="1000">
                <a:solidFill>
                  <a:schemeClr val="tx1"/>
                </a:solidFill>
                <a:latin typeface="Arial" charset="0"/>
                <a:ea typeface="ＭＳ Ｐゴシック" charset="-128"/>
              </a:defRPr>
            </a:lvl6pPr>
            <a:lvl7pPr marL="2971800" indent="-228600" algn="ctr" eaLnBrk="0" fontAlgn="base" hangingPunct="0">
              <a:spcBef>
                <a:spcPct val="0"/>
              </a:spcBef>
              <a:spcAft>
                <a:spcPct val="0"/>
              </a:spcAft>
              <a:buClr>
                <a:srgbClr val="000099"/>
              </a:buClr>
              <a:buSzPct val="135000"/>
              <a:buFont typeface="Wingdings" pitchFamily="2" charset="2"/>
              <a:defRPr sz="1000">
                <a:solidFill>
                  <a:schemeClr val="tx1"/>
                </a:solidFill>
                <a:latin typeface="Arial" charset="0"/>
                <a:ea typeface="ＭＳ Ｐゴシック" charset="-128"/>
              </a:defRPr>
            </a:lvl7pPr>
            <a:lvl8pPr marL="3429000" indent="-228600" algn="ctr" eaLnBrk="0" fontAlgn="base" hangingPunct="0">
              <a:spcBef>
                <a:spcPct val="0"/>
              </a:spcBef>
              <a:spcAft>
                <a:spcPct val="0"/>
              </a:spcAft>
              <a:buClr>
                <a:srgbClr val="000099"/>
              </a:buClr>
              <a:buSzPct val="135000"/>
              <a:buFont typeface="Wingdings" pitchFamily="2" charset="2"/>
              <a:defRPr sz="1000">
                <a:solidFill>
                  <a:schemeClr val="tx1"/>
                </a:solidFill>
                <a:latin typeface="Arial" charset="0"/>
                <a:ea typeface="ＭＳ Ｐゴシック" charset="-128"/>
              </a:defRPr>
            </a:lvl8pPr>
            <a:lvl9pPr marL="3886200" indent="-228600" algn="ctr" eaLnBrk="0" fontAlgn="base" hangingPunct="0">
              <a:spcBef>
                <a:spcPct val="0"/>
              </a:spcBef>
              <a:spcAft>
                <a:spcPct val="0"/>
              </a:spcAft>
              <a:buClr>
                <a:srgbClr val="000099"/>
              </a:buClr>
              <a:buSzPct val="135000"/>
              <a:buFont typeface="Wingdings" pitchFamily="2" charset="2"/>
              <a:defRPr sz="1000">
                <a:solidFill>
                  <a:schemeClr val="tx1"/>
                </a:solidFill>
                <a:latin typeface="Arial" charset="0"/>
                <a:ea typeface="ＭＳ Ｐゴシック" charset="-128"/>
              </a:defRPr>
            </a:lvl9pPr>
          </a:lstStyle>
          <a:p>
            <a:pPr lvl="0" eaLnBrk="1" hangingPunct="1">
              <a:lnSpc>
                <a:spcPct val="90000"/>
              </a:lnSpc>
              <a:spcBef>
                <a:spcPct val="50000"/>
              </a:spcBef>
              <a:buClr>
                <a:schemeClr val="tx1"/>
              </a:buClr>
              <a:buFont typeface="Wingdings" pitchFamily="2" charset="2"/>
              <a:buChar char="§"/>
            </a:pPr>
            <a:r>
              <a:rPr lang="en-US" altLang="ja-JP" sz="1200" dirty="0"/>
              <a:t>Accomplish Questionnaire B to enroll the VPN encryption key management custodian of the licensee.</a:t>
            </a:r>
          </a:p>
          <a:p>
            <a:pPr lvl="0"/>
            <a:endParaRPr lang="en-US" altLang="ja-JP" sz="1200" dirty="0">
              <a:latin typeface="Calibri" pitchFamily="34" charset="0"/>
              <a:cs typeface="Calibri" pitchFamily="34" charset="0"/>
            </a:endParaRPr>
          </a:p>
          <a:p>
            <a:pPr eaLnBrk="1" hangingPunct="1">
              <a:lnSpc>
                <a:spcPct val="90000"/>
              </a:lnSpc>
              <a:spcBef>
                <a:spcPct val="50000"/>
              </a:spcBef>
              <a:buClr>
                <a:schemeClr val="tx1"/>
              </a:buClr>
              <a:buFont typeface="Wingdings" pitchFamily="2" charset="2"/>
              <a:buChar char="§"/>
            </a:pPr>
            <a:r>
              <a:rPr lang="en-US" altLang="ja-JP" sz="1200" dirty="0"/>
              <a:t>Please complete all fields and do not leave any blanks. </a:t>
            </a:r>
          </a:p>
          <a:p>
            <a:pPr eaLnBrk="1" hangingPunct="1">
              <a:lnSpc>
                <a:spcPct val="90000"/>
              </a:lnSpc>
              <a:spcBef>
                <a:spcPct val="50000"/>
              </a:spcBef>
              <a:buClr>
                <a:schemeClr val="tx1"/>
              </a:buClr>
              <a:buFont typeface="Wingdings" pitchFamily="2" charset="2"/>
              <a:buChar char="§"/>
            </a:pPr>
            <a:endParaRPr lang="en-US" altLang="ja-JP" sz="1200" dirty="0"/>
          </a:p>
          <a:p>
            <a:pPr eaLnBrk="1" hangingPunct="1">
              <a:lnSpc>
                <a:spcPct val="90000"/>
              </a:lnSpc>
              <a:spcBef>
                <a:spcPct val="50000"/>
              </a:spcBef>
              <a:buClr>
                <a:schemeClr val="tx1"/>
              </a:buClr>
              <a:buFont typeface="Wingdings" pitchFamily="2" charset="2"/>
              <a:buChar char="§"/>
            </a:pPr>
            <a:r>
              <a:rPr lang="en-US" altLang="ja-JP" sz="1200" dirty="0"/>
              <a:t>If only one custodian is available, write the name </a:t>
            </a:r>
          </a:p>
          <a:p>
            <a:pPr marL="0" indent="0" eaLnBrk="1" hangingPunct="1">
              <a:lnSpc>
                <a:spcPct val="90000"/>
              </a:lnSpc>
              <a:spcBef>
                <a:spcPct val="50000"/>
              </a:spcBef>
              <a:buClr>
                <a:schemeClr val="tx1"/>
              </a:buClr>
            </a:pPr>
            <a:r>
              <a:rPr lang="en-US" altLang="ja-JP" sz="1200" dirty="0"/>
              <a:t>    and information of the same person in Key </a:t>
            </a:r>
          </a:p>
          <a:p>
            <a:pPr marL="0" indent="0" eaLnBrk="1" hangingPunct="1">
              <a:lnSpc>
                <a:spcPct val="90000"/>
              </a:lnSpc>
              <a:spcBef>
                <a:spcPct val="50000"/>
              </a:spcBef>
              <a:buClr>
                <a:schemeClr val="tx1"/>
              </a:buClr>
            </a:pPr>
            <a:r>
              <a:rPr lang="en-US" altLang="ja-JP" sz="1200" dirty="0"/>
              <a:t>    Management Custodian &lt;1&gt; and &lt;2&gt;.</a:t>
            </a:r>
          </a:p>
          <a:p>
            <a:pPr eaLnBrk="1" hangingPunct="1">
              <a:lnSpc>
                <a:spcPct val="90000"/>
              </a:lnSpc>
              <a:spcBef>
                <a:spcPct val="50000"/>
              </a:spcBef>
              <a:buClr>
                <a:schemeClr val="tx1"/>
              </a:buClr>
              <a:buFont typeface="Wingdings" pitchFamily="2" charset="2"/>
              <a:buChar char="§"/>
            </a:pPr>
            <a:endParaRPr lang="en-US" altLang="ja-JP" sz="1200" dirty="0"/>
          </a:p>
          <a:p>
            <a:pPr eaLnBrk="1" hangingPunct="1">
              <a:lnSpc>
                <a:spcPct val="90000"/>
              </a:lnSpc>
              <a:spcBef>
                <a:spcPct val="50000"/>
              </a:spcBef>
              <a:buClr>
                <a:schemeClr val="tx1"/>
              </a:buClr>
              <a:buFont typeface="Wingdings" pitchFamily="2" charset="2"/>
              <a:buChar char="§"/>
            </a:pPr>
            <a:r>
              <a:rPr lang="en-US" altLang="ja-JP" sz="1200" dirty="0"/>
              <a:t>After completing all fields, promptly submit this document to JCB in data form.</a:t>
            </a:r>
          </a:p>
        </p:txBody>
      </p:sp>
      <p:pic>
        <p:nvPicPr>
          <p:cNvPr id="7" name="Picture 4" descr="\\SKT00359\Data$\jf003565\Pictures\Questionnaire-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6898" y="202174"/>
            <a:ext cx="4370907" cy="5956324"/>
          </a:xfrm>
          <a:prstGeom prst="rect">
            <a:avLst/>
          </a:prstGeom>
          <a:noFill/>
          <a:extLst>
            <a:ext uri="{909E8E84-426E-40DD-AFC4-6F175D3DCCD1}">
              <a14:hiddenFill xmlns:a14="http://schemas.microsoft.com/office/drawing/2010/main">
                <a:solidFill>
                  <a:srgbClr val="FFFFFF"/>
                </a:solidFill>
              </a14:hiddenFill>
            </a:ext>
          </a:extLst>
        </p:spPr>
      </p:pic>
      <p:sp>
        <p:nvSpPr>
          <p:cNvPr id="8" name="テキスト ボックス 7"/>
          <p:cNvSpPr txBox="1"/>
          <p:nvPr/>
        </p:nvSpPr>
        <p:spPr>
          <a:xfrm>
            <a:off x="6169609" y="404664"/>
            <a:ext cx="1196628" cy="307777"/>
          </a:xfrm>
          <a:prstGeom prst="rect">
            <a:avLst/>
          </a:prstGeom>
          <a:solidFill>
            <a:srgbClr val="FF0000"/>
          </a:solidFill>
        </p:spPr>
        <p:txBody>
          <a:bodyPr wrap="square" rtlCol="0">
            <a:spAutoFit/>
          </a:bodyPr>
          <a:lstStyle/>
          <a:p>
            <a:r>
              <a:rPr lang="en-US" altLang="ja-JP" sz="1400" dirty="0">
                <a:solidFill>
                  <a:schemeClr val="bg1"/>
                </a:solidFill>
              </a:rPr>
              <a:t>SAMPLE</a:t>
            </a:r>
            <a:endParaRPr kumimoji="1" lang="ja-JP" altLang="en-US" sz="1400" dirty="0">
              <a:solidFill>
                <a:schemeClr val="bg1"/>
              </a:solidFill>
            </a:endParaRPr>
          </a:p>
        </p:txBody>
      </p:sp>
    </p:spTree>
    <p:extLst>
      <p:ext uri="{BB962C8B-B14F-4D97-AF65-F5344CB8AC3E}">
        <p14:creationId xmlns:p14="http://schemas.microsoft.com/office/powerpoint/2010/main" val="36718351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060" y="1422068"/>
            <a:ext cx="4172400" cy="19116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2056"/>
          <p:cNvSpPr txBox="1">
            <a:spLocks noChangeArrowheads="1"/>
          </p:cNvSpPr>
          <p:nvPr/>
        </p:nvSpPr>
        <p:spPr>
          <a:xfrm>
            <a:off x="734144" y="404664"/>
            <a:ext cx="6430144" cy="5334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lnSpc>
                <a:spcPct val="80000"/>
              </a:lnSpc>
            </a:pPr>
            <a:r>
              <a:rPr lang="en-US" altLang="ja-JP" sz="2600" dirty="0">
                <a:solidFill>
                  <a:schemeClr val="tx2">
                    <a:lumMod val="75000"/>
                  </a:schemeClr>
                </a:solidFill>
                <a:latin typeface="Calibri" pitchFamily="34" charset="0"/>
                <a:cs typeface="Calibri" pitchFamily="34" charset="0"/>
              </a:rPr>
              <a:t>4. IP address and parameter for IPsec</a:t>
            </a:r>
          </a:p>
        </p:txBody>
      </p:sp>
      <p:sp>
        <p:nvSpPr>
          <p:cNvPr id="6" name="Rectangle 3"/>
          <p:cNvSpPr txBox="1">
            <a:spLocks noChangeArrowheads="1"/>
          </p:cNvSpPr>
          <p:nvPr/>
        </p:nvSpPr>
        <p:spPr bwMode="auto">
          <a:xfrm>
            <a:off x="323528" y="3597006"/>
            <a:ext cx="4248794" cy="24962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a:lstStyle>
            <a:lvl1pPr marL="173038" indent="-173038" eaLnBrk="0" hangingPunct="0">
              <a:defRPr sz="1000">
                <a:solidFill>
                  <a:schemeClr val="tx1"/>
                </a:solidFill>
                <a:latin typeface="Arial" charset="0"/>
                <a:ea typeface="ＭＳ Ｐゴシック" charset="-128"/>
              </a:defRPr>
            </a:lvl1pPr>
            <a:lvl2pPr marL="742950" indent="-285750" eaLnBrk="0" hangingPunct="0">
              <a:defRPr sz="1000">
                <a:solidFill>
                  <a:schemeClr val="tx1"/>
                </a:solidFill>
                <a:latin typeface="Arial" charset="0"/>
                <a:ea typeface="ＭＳ Ｐゴシック" charset="-128"/>
              </a:defRPr>
            </a:lvl2pPr>
            <a:lvl3pPr marL="1143000" indent="-228600" eaLnBrk="0" hangingPunct="0">
              <a:defRPr sz="1000">
                <a:solidFill>
                  <a:schemeClr val="tx1"/>
                </a:solidFill>
                <a:latin typeface="Arial" charset="0"/>
                <a:ea typeface="ＭＳ Ｐゴシック" charset="-128"/>
              </a:defRPr>
            </a:lvl3pPr>
            <a:lvl4pPr marL="1600200" indent="-228600" eaLnBrk="0" hangingPunct="0">
              <a:defRPr sz="1000">
                <a:solidFill>
                  <a:schemeClr val="tx1"/>
                </a:solidFill>
                <a:latin typeface="Arial" charset="0"/>
                <a:ea typeface="ＭＳ Ｐゴシック" charset="-128"/>
              </a:defRPr>
            </a:lvl4pPr>
            <a:lvl5pPr marL="2057400" indent="-228600" eaLnBrk="0" hangingPunct="0">
              <a:defRPr sz="1000">
                <a:solidFill>
                  <a:schemeClr val="tx1"/>
                </a:solidFill>
                <a:latin typeface="Arial" charset="0"/>
                <a:ea typeface="ＭＳ Ｐゴシック" charset="-128"/>
              </a:defRPr>
            </a:lvl5pPr>
            <a:lvl6pPr marL="2514600" indent="-228600" algn="ctr" eaLnBrk="0" fontAlgn="base" hangingPunct="0">
              <a:spcBef>
                <a:spcPct val="0"/>
              </a:spcBef>
              <a:spcAft>
                <a:spcPct val="0"/>
              </a:spcAft>
              <a:buClr>
                <a:srgbClr val="000099"/>
              </a:buClr>
              <a:buSzPct val="135000"/>
              <a:buFont typeface="Wingdings" pitchFamily="2" charset="2"/>
              <a:defRPr sz="1000">
                <a:solidFill>
                  <a:schemeClr val="tx1"/>
                </a:solidFill>
                <a:latin typeface="Arial" charset="0"/>
                <a:ea typeface="ＭＳ Ｐゴシック" charset="-128"/>
              </a:defRPr>
            </a:lvl6pPr>
            <a:lvl7pPr marL="2971800" indent="-228600" algn="ctr" eaLnBrk="0" fontAlgn="base" hangingPunct="0">
              <a:spcBef>
                <a:spcPct val="0"/>
              </a:spcBef>
              <a:spcAft>
                <a:spcPct val="0"/>
              </a:spcAft>
              <a:buClr>
                <a:srgbClr val="000099"/>
              </a:buClr>
              <a:buSzPct val="135000"/>
              <a:buFont typeface="Wingdings" pitchFamily="2" charset="2"/>
              <a:defRPr sz="1000">
                <a:solidFill>
                  <a:schemeClr val="tx1"/>
                </a:solidFill>
                <a:latin typeface="Arial" charset="0"/>
                <a:ea typeface="ＭＳ Ｐゴシック" charset="-128"/>
              </a:defRPr>
            </a:lvl7pPr>
            <a:lvl8pPr marL="3429000" indent="-228600" algn="ctr" eaLnBrk="0" fontAlgn="base" hangingPunct="0">
              <a:spcBef>
                <a:spcPct val="0"/>
              </a:spcBef>
              <a:spcAft>
                <a:spcPct val="0"/>
              </a:spcAft>
              <a:buClr>
                <a:srgbClr val="000099"/>
              </a:buClr>
              <a:buSzPct val="135000"/>
              <a:buFont typeface="Wingdings" pitchFamily="2" charset="2"/>
              <a:defRPr sz="1000">
                <a:solidFill>
                  <a:schemeClr val="tx1"/>
                </a:solidFill>
                <a:latin typeface="Arial" charset="0"/>
                <a:ea typeface="ＭＳ Ｐゴシック" charset="-128"/>
              </a:defRPr>
            </a:lvl8pPr>
            <a:lvl9pPr marL="3886200" indent="-228600" algn="ctr" eaLnBrk="0" fontAlgn="base" hangingPunct="0">
              <a:spcBef>
                <a:spcPct val="0"/>
              </a:spcBef>
              <a:spcAft>
                <a:spcPct val="0"/>
              </a:spcAft>
              <a:buClr>
                <a:srgbClr val="000099"/>
              </a:buClr>
              <a:buSzPct val="135000"/>
              <a:buFont typeface="Wingdings" pitchFamily="2" charset="2"/>
              <a:defRPr sz="1000">
                <a:solidFill>
                  <a:schemeClr val="tx1"/>
                </a:solidFill>
                <a:latin typeface="Arial" charset="0"/>
                <a:ea typeface="ＭＳ Ｐゴシック" charset="-128"/>
              </a:defRPr>
            </a:lvl9pPr>
          </a:lstStyle>
          <a:p>
            <a:pPr marL="0" indent="0" eaLnBrk="1" hangingPunct="1">
              <a:lnSpc>
                <a:spcPct val="90000"/>
              </a:lnSpc>
              <a:spcBef>
                <a:spcPct val="50000"/>
              </a:spcBef>
              <a:buClr>
                <a:schemeClr val="tx1"/>
              </a:buClr>
            </a:pPr>
            <a:r>
              <a:rPr lang="ja-JP" altLang="en-US" sz="1200" dirty="0"/>
              <a:t>■ </a:t>
            </a:r>
            <a:r>
              <a:rPr lang="en-US" altLang="ja-JP" sz="1200" dirty="0"/>
              <a:t>As prerequisite to the IP rule agreement, licensee needs to submit the IP Address Exchange and VPN Parameter Exchange to JCB.</a:t>
            </a:r>
          </a:p>
          <a:p>
            <a:endParaRPr lang="en-US" altLang="ja-JP" sz="1200" dirty="0"/>
          </a:p>
          <a:p>
            <a:pPr eaLnBrk="1" hangingPunct="1">
              <a:lnSpc>
                <a:spcPct val="90000"/>
              </a:lnSpc>
              <a:spcBef>
                <a:spcPct val="50000"/>
              </a:spcBef>
              <a:buClr>
                <a:schemeClr val="tx1"/>
              </a:buClr>
              <a:buFont typeface="Wingdings" pitchFamily="2" charset="2"/>
              <a:buChar char="§"/>
            </a:pPr>
            <a:r>
              <a:rPr lang="en-US" altLang="ja-JP" sz="1200" dirty="0"/>
              <a:t> Please complete all fields and do not leave any blanks. </a:t>
            </a:r>
          </a:p>
          <a:p>
            <a:pPr eaLnBrk="1" hangingPunct="1">
              <a:lnSpc>
                <a:spcPct val="90000"/>
              </a:lnSpc>
              <a:spcBef>
                <a:spcPct val="50000"/>
              </a:spcBef>
              <a:buClr>
                <a:schemeClr val="tx1"/>
              </a:buClr>
              <a:buFont typeface="Wingdings" pitchFamily="2" charset="2"/>
              <a:buChar char="§"/>
            </a:pPr>
            <a:endParaRPr lang="en-US" altLang="ja-JP" sz="1200" dirty="0"/>
          </a:p>
          <a:p>
            <a:pPr eaLnBrk="1" hangingPunct="1">
              <a:lnSpc>
                <a:spcPct val="90000"/>
              </a:lnSpc>
              <a:spcBef>
                <a:spcPct val="50000"/>
              </a:spcBef>
              <a:buClr>
                <a:schemeClr val="tx1"/>
              </a:buClr>
              <a:buFont typeface="Wingdings" pitchFamily="2" charset="2"/>
              <a:buChar char="§"/>
            </a:pPr>
            <a:r>
              <a:rPr lang="en-US" altLang="ja-JP" sz="1200" dirty="0"/>
              <a:t> If you have any questions regarding the forms, please contact JCB.</a:t>
            </a:r>
          </a:p>
          <a:p>
            <a:pPr eaLnBrk="1" hangingPunct="1">
              <a:lnSpc>
                <a:spcPct val="90000"/>
              </a:lnSpc>
              <a:spcBef>
                <a:spcPct val="50000"/>
              </a:spcBef>
              <a:buClr>
                <a:schemeClr val="tx1"/>
              </a:buClr>
              <a:buFont typeface="Wingdings" pitchFamily="2" charset="2"/>
              <a:buChar char="§"/>
            </a:pPr>
            <a:endParaRPr lang="en-US" altLang="ja-JP" sz="1200" dirty="0"/>
          </a:p>
          <a:p>
            <a:pPr eaLnBrk="1" hangingPunct="1">
              <a:lnSpc>
                <a:spcPct val="90000"/>
              </a:lnSpc>
              <a:spcBef>
                <a:spcPct val="50000"/>
              </a:spcBef>
              <a:buClr>
                <a:schemeClr val="tx1"/>
              </a:buClr>
              <a:buFont typeface="Wingdings" pitchFamily="2" charset="2"/>
              <a:buChar char="§"/>
            </a:pPr>
            <a:r>
              <a:rPr lang="en-US" altLang="ja-JP" sz="1200" dirty="0"/>
              <a:t>After completing all fields, promptly submit this document to JCB in data form.</a:t>
            </a:r>
            <a:br>
              <a:rPr lang="en-US" altLang="ja-JP" sz="1200" dirty="0"/>
            </a:br>
            <a:endParaRPr lang="en-US" altLang="ja-JP" sz="1200" dirty="0"/>
          </a:p>
          <a:p>
            <a:pPr algn="l" eaLnBrk="1" hangingPunct="1">
              <a:lnSpc>
                <a:spcPct val="90000"/>
              </a:lnSpc>
              <a:spcBef>
                <a:spcPct val="50000"/>
              </a:spcBef>
              <a:buClr>
                <a:schemeClr val="tx1"/>
              </a:buClr>
              <a:buFont typeface="Wingdings" pitchFamily="2" charset="2"/>
              <a:buChar char="§"/>
            </a:pPr>
            <a:endParaRPr kumimoji="1" lang="ja-JP" altLang="en-US" sz="1200" dirty="0">
              <a:latin typeface="+mn-lt"/>
            </a:endParaRPr>
          </a:p>
        </p:txBody>
      </p:sp>
      <p:sp>
        <p:nvSpPr>
          <p:cNvPr id="8" name="テキスト ボックス 7"/>
          <p:cNvSpPr txBox="1"/>
          <p:nvPr/>
        </p:nvSpPr>
        <p:spPr>
          <a:xfrm>
            <a:off x="4572322" y="1052736"/>
            <a:ext cx="1008112" cy="307777"/>
          </a:xfrm>
          <a:prstGeom prst="rect">
            <a:avLst/>
          </a:prstGeom>
          <a:solidFill>
            <a:srgbClr val="FF0000"/>
          </a:solidFill>
        </p:spPr>
        <p:txBody>
          <a:bodyPr wrap="square" rtlCol="0">
            <a:spAutoFit/>
          </a:bodyPr>
          <a:lstStyle/>
          <a:p>
            <a:r>
              <a:rPr lang="en-US" altLang="ja-JP" sz="1400" dirty="0">
                <a:solidFill>
                  <a:schemeClr val="bg1"/>
                </a:solidFill>
              </a:rPr>
              <a:t>SAMPLE</a:t>
            </a:r>
            <a:endParaRPr kumimoji="1" lang="ja-JP" altLang="en-US" sz="1400" dirty="0">
              <a:solidFill>
                <a:schemeClr val="bg1"/>
              </a:solidFill>
            </a:endParaRPr>
          </a:p>
        </p:txBody>
      </p:sp>
      <p:sp>
        <p:nvSpPr>
          <p:cNvPr id="9" name="テキスト ボックス 8"/>
          <p:cNvSpPr txBox="1"/>
          <p:nvPr/>
        </p:nvSpPr>
        <p:spPr>
          <a:xfrm>
            <a:off x="354062" y="1052736"/>
            <a:ext cx="1008112" cy="307777"/>
          </a:xfrm>
          <a:prstGeom prst="rect">
            <a:avLst/>
          </a:prstGeom>
          <a:solidFill>
            <a:srgbClr val="FF0000"/>
          </a:solidFill>
        </p:spPr>
        <p:txBody>
          <a:bodyPr wrap="square" rtlCol="0">
            <a:spAutoFit/>
          </a:bodyPr>
          <a:lstStyle/>
          <a:p>
            <a:r>
              <a:rPr lang="en-US" altLang="ja-JP" sz="1400" dirty="0">
                <a:solidFill>
                  <a:schemeClr val="bg1"/>
                </a:solidFill>
              </a:rPr>
              <a:t>SAMPLE</a:t>
            </a:r>
            <a:endParaRPr kumimoji="1" lang="ja-JP" altLang="en-US" sz="1400" dirty="0">
              <a:solidFill>
                <a:schemeClr val="bg1"/>
              </a:solidFill>
            </a:endParaRPr>
          </a:p>
        </p:txBody>
      </p:sp>
      <p:pic>
        <p:nvPicPr>
          <p:cNvPr id="10" name="Picture 3" descr="\\SKT00359\Data$\jf003565\Pictures\VPN_Parameter_Exchang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644" y="1427104"/>
            <a:ext cx="4215768" cy="4810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548416"/>
      </p:ext>
    </p:extLst>
  </p:cSld>
  <p:clrMapOvr>
    <a:masterClrMapping/>
  </p:clrMapOvr>
</p:sld>
</file>

<file path=ppt/theme/theme1.xml><?xml version="1.0" encoding="utf-8"?>
<a:theme xmlns:a="http://schemas.openxmlformats.org/drawingml/2006/main" name="標準デザイン">
  <a:themeElements>
    <a:clrScheme name="標準デザイン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標準デザイン">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標準デザイン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標準デザイン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標準デザイン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10528</TotalTime>
  <Words>473</Words>
  <Application>Microsoft Office PowerPoint</Application>
  <PresentationFormat>On-screen Show (4:3)</PresentationFormat>
  <Paragraphs>71</Paragraphs>
  <Slides>6</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vt:i4>
      </vt:variant>
    </vt:vector>
  </HeadingPairs>
  <TitlesOfParts>
    <vt:vector size="14" baseType="lpstr">
      <vt:lpstr>ＭＳ Ｐゴシック</vt:lpstr>
      <vt:lpstr>Arial</vt:lpstr>
      <vt:lpstr>Calibri</vt:lpstr>
      <vt:lpstr>Tahoma</vt:lpstr>
      <vt:lpstr>Times New Roman</vt:lpstr>
      <vt:lpstr>Wingdings</vt:lpstr>
      <vt:lpstr>標準デザイン</vt:lpstr>
      <vt:lpstr>デザインの設定</vt:lpstr>
      <vt:lpstr>PowerPoint Presentation</vt:lpstr>
      <vt:lpstr>PowerPoint Presentation</vt:lpstr>
      <vt:lpstr>PowerPoint Presentation</vt:lpstr>
      <vt:lpstr>PowerPoint Presentation</vt:lpstr>
      <vt:lpstr>PowerPoint Presentation</vt:lpstr>
      <vt:lpstr>PowerPoint Presentation</vt:lpstr>
    </vt:vector>
  </TitlesOfParts>
  <Company>JCB International Co., 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02. Third Announcement for New JCBI Settlement System Release</dc:title>
  <dc:creator>JCB International Co., Ltd.</dc:creator>
  <cp:lastModifiedBy>Muhammad Imtiaz</cp:lastModifiedBy>
  <cp:revision>689</cp:revision>
  <cp:lastPrinted>2018-02-11T13:14:18Z</cp:lastPrinted>
  <dcterms:created xsi:type="dcterms:W3CDTF">2013-10-08T02:29:22Z</dcterms:created>
  <dcterms:modified xsi:type="dcterms:W3CDTF">2019-04-08T11:18:55Z</dcterms:modified>
</cp:coreProperties>
</file>